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38FDC11-62BD-144D-915C-45B873BDCF1F}">
          <p14:sldIdLst>
            <p14:sldId id="256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7" autoAdjust="0"/>
  </p:normalViewPr>
  <p:slideViewPr>
    <p:cSldViewPr snapToGrid="0" snapToObjects="1">
      <p:cViewPr varScale="1">
        <p:scale>
          <a:sx n="139" d="100"/>
          <a:sy n="139" d="100"/>
        </p:scale>
        <p:origin x="-15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mailto:gacearlywarning@gac.icann.org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mailto:gacearlywarning@gac.icann.or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C4604-BA68-AD4D-9D94-0E0E23A8CFFE}" type="doc">
      <dgm:prSet loTypeId="urn:microsoft.com/office/officeart/2005/8/layout/vProcess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D6C2A10-004B-C140-9402-D2043EDD6E62}">
      <dgm:prSet phldrT="[Text]" custT="1"/>
      <dgm:spPr/>
      <dgm:t>
        <a:bodyPr/>
        <a:lstStyle/>
        <a:p>
          <a:pPr algn="ctr"/>
          <a:r>
            <a:rPr lang="en-US" sz="1400" dirty="0" smtClean="0"/>
            <a:t>Applications Posted </a:t>
          </a:r>
          <a:endParaRPr lang="en-US" sz="1400" dirty="0"/>
        </a:p>
      </dgm:t>
    </dgm:pt>
    <dgm:pt modelId="{75BF3D6D-1CBA-F748-A5BD-98694D8B7E83}" type="parTrans" cxnId="{AC159FC1-FCAF-DA49-8499-DCF1BD216038}">
      <dgm:prSet/>
      <dgm:spPr/>
      <dgm:t>
        <a:bodyPr/>
        <a:lstStyle/>
        <a:p>
          <a:pPr algn="ctr"/>
          <a:endParaRPr lang="en-US"/>
        </a:p>
      </dgm:t>
    </dgm:pt>
    <dgm:pt modelId="{2364AB6E-423F-2E4B-9435-CF35D2EE297D}" type="sibTrans" cxnId="{AC159FC1-FCAF-DA49-8499-DCF1BD216038}">
      <dgm:prSet custT="1"/>
      <dgm:spPr/>
      <dgm:t>
        <a:bodyPr/>
        <a:lstStyle/>
        <a:p>
          <a:pPr algn="ctr"/>
          <a:endParaRPr lang="en-US" sz="1400"/>
        </a:p>
      </dgm:t>
    </dgm:pt>
    <dgm:pt modelId="{F08316C8-CDDC-BB4B-BDA9-CF8DFC4DA25A}">
      <dgm:prSet phldrT="[Text]" custT="1"/>
      <dgm:spPr/>
    </dgm:pt>
    <dgm:pt modelId="{942465F0-7D2D-4E48-AFDC-704DA199DDBB}" type="parTrans" cxnId="{EF7FEE6D-F9B3-4D46-BA78-4253DE413D84}">
      <dgm:prSet/>
      <dgm:spPr/>
      <dgm:t>
        <a:bodyPr/>
        <a:lstStyle/>
        <a:p>
          <a:pPr algn="ctr"/>
          <a:endParaRPr lang="en-US"/>
        </a:p>
      </dgm:t>
    </dgm:pt>
    <dgm:pt modelId="{DE561F58-111C-7D41-8015-1D40832CF391}" type="sibTrans" cxnId="{EF7FEE6D-F9B3-4D46-BA78-4253DE413D84}">
      <dgm:prSet/>
      <dgm:spPr/>
      <dgm:t>
        <a:bodyPr/>
        <a:lstStyle/>
        <a:p>
          <a:pPr algn="ctr"/>
          <a:endParaRPr lang="en-US"/>
        </a:p>
      </dgm:t>
    </dgm:pt>
    <dgm:pt modelId="{77504104-3F25-6146-A563-FC4BCC45660A}">
      <dgm:prSet phldrT="[Text]" custT="1"/>
      <dgm:spPr/>
      <dgm:t>
        <a:bodyPr/>
        <a:lstStyle/>
        <a:p>
          <a:pPr algn="ctr"/>
          <a:r>
            <a:rPr lang="en-US" sz="1400" dirty="0" smtClean="0"/>
            <a:t>GAC Member identifies issue</a:t>
          </a:r>
          <a:endParaRPr lang="en-US" sz="1400" dirty="0"/>
        </a:p>
      </dgm:t>
    </dgm:pt>
    <dgm:pt modelId="{7130DF54-DA36-8944-A1DA-7357732BFB29}" type="parTrans" cxnId="{A3C07E70-4998-2748-9700-D279FDAE7947}">
      <dgm:prSet/>
      <dgm:spPr/>
      <dgm:t>
        <a:bodyPr/>
        <a:lstStyle/>
        <a:p>
          <a:pPr algn="ctr"/>
          <a:endParaRPr lang="en-US"/>
        </a:p>
      </dgm:t>
    </dgm:pt>
    <dgm:pt modelId="{1AB1E66E-D49D-B143-B8DA-58F6161F35A4}" type="sibTrans" cxnId="{A3C07E70-4998-2748-9700-D279FDAE7947}">
      <dgm:prSet custT="1"/>
      <dgm:spPr/>
      <dgm:t>
        <a:bodyPr/>
        <a:lstStyle/>
        <a:p>
          <a:pPr algn="ctr"/>
          <a:endParaRPr lang="en-US" sz="1400"/>
        </a:p>
      </dgm:t>
    </dgm:pt>
    <dgm:pt modelId="{D4A7EDC5-F046-394D-83DE-904935618866}">
      <dgm:prSet phldrT="[Text]" custT="1"/>
      <dgm:spPr/>
      <dgm:t>
        <a:bodyPr/>
        <a:lstStyle/>
        <a:p>
          <a:pPr algn="ctr"/>
          <a:r>
            <a:rPr lang="en-US" sz="1400" dirty="0" smtClean="0"/>
            <a:t>Does a discussion exist?</a:t>
          </a:r>
          <a:endParaRPr lang="en-US" sz="1400" dirty="0"/>
        </a:p>
      </dgm:t>
    </dgm:pt>
    <dgm:pt modelId="{FF469698-E910-5A4C-BF97-63DEB7A3F462}" type="parTrans" cxnId="{3468A97C-6C26-D744-BAED-99F16600CAC8}">
      <dgm:prSet/>
      <dgm:spPr/>
      <dgm:t>
        <a:bodyPr/>
        <a:lstStyle/>
        <a:p>
          <a:pPr algn="ctr"/>
          <a:endParaRPr lang="en-US"/>
        </a:p>
      </dgm:t>
    </dgm:pt>
    <dgm:pt modelId="{82AFC01E-ECE6-BE40-8871-5B355AC6D423}" type="sibTrans" cxnId="{3468A97C-6C26-D744-BAED-99F16600CAC8}">
      <dgm:prSet custT="1"/>
      <dgm:spPr/>
      <dgm:t>
        <a:bodyPr/>
        <a:lstStyle/>
        <a:p>
          <a:pPr algn="ctr"/>
          <a:endParaRPr lang="en-US" sz="1400"/>
        </a:p>
      </dgm:t>
    </dgm:pt>
    <dgm:pt modelId="{E779EC8D-6489-8743-ABBF-34FE52E5DD17}">
      <dgm:prSet phldrT="[Text]" custT="1"/>
      <dgm:spPr/>
      <dgm:t>
        <a:bodyPr/>
        <a:lstStyle/>
        <a:p>
          <a:pPr algn="ctr"/>
          <a:r>
            <a:rPr lang="en-US" sz="1400" dirty="0" smtClean="0"/>
            <a:t>If yes join discussion; if no, initiate discussion (optional step)</a:t>
          </a:r>
          <a:endParaRPr lang="en-US" sz="1400" dirty="0"/>
        </a:p>
      </dgm:t>
    </dgm:pt>
    <dgm:pt modelId="{6A751956-B481-774F-BD1C-0865B03ADB27}" type="parTrans" cxnId="{2F944F98-611E-F34B-AC5E-084CD695E990}">
      <dgm:prSet/>
      <dgm:spPr/>
      <dgm:t>
        <a:bodyPr/>
        <a:lstStyle/>
        <a:p>
          <a:pPr algn="ctr"/>
          <a:endParaRPr lang="en-US"/>
        </a:p>
      </dgm:t>
    </dgm:pt>
    <dgm:pt modelId="{28EF879D-0366-514C-8804-48A3F82E89C6}" type="sibTrans" cxnId="{2F944F98-611E-F34B-AC5E-084CD695E990}">
      <dgm:prSet custT="1"/>
      <dgm:spPr/>
      <dgm:t>
        <a:bodyPr/>
        <a:lstStyle/>
        <a:p>
          <a:pPr algn="ctr"/>
          <a:endParaRPr lang="en-US" sz="1400"/>
        </a:p>
      </dgm:t>
    </dgm:pt>
    <dgm:pt modelId="{8E14C76D-7563-374A-A6BA-60C370E3CCE1}">
      <dgm:prSet phldrT="[Text]" custT="1"/>
      <dgm:spPr/>
      <dgm:t>
        <a:bodyPr/>
        <a:lstStyle/>
        <a:p>
          <a:pPr algn="ctr"/>
          <a:r>
            <a:rPr lang="en-US" sz="1400" dirty="0" smtClean="0"/>
            <a:t>Decide if an EW is required</a:t>
          </a:r>
          <a:endParaRPr lang="en-US" sz="1400" dirty="0"/>
        </a:p>
      </dgm:t>
    </dgm:pt>
    <dgm:pt modelId="{E83A49A0-007B-4544-809D-8BEA85293821}" type="parTrans" cxnId="{B7798B1B-8D4A-7946-8259-9AD999FE75CE}">
      <dgm:prSet/>
      <dgm:spPr/>
      <dgm:t>
        <a:bodyPr/>
        <a:lstStyle/>
        <a:p>
          <a:pPr algn="ctr"/>
          <a:endParaRPr lang="en-US"/>
        </a:p>
      </dgm:t>
    </dgm:pt>
    <dgm:pt modelId="{FBCC97AB-7465-4D41-8F30-074839751081}" type="sibTrans" cxnId="{B7798B1B-8D4A-7946-8259-9AD999FE75CE}">
      <dgm:prSet/>
      <dgm:spPr/>
      <dgm:t>
        <a:bodyPr/>
        <a:lstStyle/>
        <a:p>
          <a:pPr algn="ctr"/>
          <a:endParaRPr lang="en-US"/>
        </a:p>
      </dgm:t>
    </dgm:pt>
    <dgm:pt modelId="{DCE4E281-7894-EB4C-812B-ED18F4AAC2EA}" type="pres">
      <dgm:prSet presAssocID="{1EFC4604-BA68-AD4D-9D94-0E0E23A8CFFE}" presName="outerComposite" presStyleCnt="0">
        <dgm:presLayoutVars>
          <dgm:chMax val="5"/>
          <dgm:dir/>
          <dgm:resizeHandles val="exact"/>
        </dgm:presLayoutVars>
      </dgm:prSet>
      <dgm:spPr/>
    </dgm:pt>
    <dgm:pt modelId="{0CDB0A27-8D3E-D34A-B428-8E7F9F5D54D1}" type="pres">
      <dgm:prSet presAssocID="{1EFC4604-BA68-AD4D-9D94-0E0E23A8CFFE}" presName="dummyMaxCanvas" presStyleCnt="0">
        <dgm:presLayoutVars/>
      </dgm:prSet>
      <dgm:spPr/>
    </dgm:pt>
    <dgm:pt modelId="{59CC90DC-A983-DC40-8B73-8B44E706B2F2}" type="pres">
      <dgm:prSet presAssocID="{1EFC4604-BA68-AD4D-9D94-0E0E23A8CFFE}" presName="FiveNodes_1" presStyleLbl="node1" presStyleIdx="0" presStyleCnt="5">
        <dgm:presLayoutVars>
          <dgm:bulletEnabled val="1"/>
        </dgm:presLayoutVars>
      </dgm:prSet>
      <dgm:spPr/>
    </dgm:pt>
    <dgm:pt modelId="{7B79A532-2B00-1F47-8375-0E798E6790AC}" type="pres">
      <dgm:prSet presAssocID="{1EFC4604-BA68-AD4D-9D94-0E0E23A8CFFE}" presName="FiveNodes_2" presStyleLbl="node1" presStyleIdx="1" presStyleCnt="5">
        <dgm:presLayoutVars>
          <dgm:bulletEnabled val="1"/>
        </dgm:presLayoutVars>
      </dgm:prSet>
      <dgm:spPr/>
    </dgm:pt>
    <dgm:pt modelId="{DC420D11-BB32-9C49-9AFF-C187C38C2D44}" type="pres">
      <dgm:prSet presAssocID="{1EFC4604-BA68-AD4D-9D94-0E0E23A8CFFE}" presName="FiveNodes_3" presStyleLbl="node1" presStyleIdx="2" presStyleCnt="5">
        <dgm:presLayoutVars>
          <dgm:bulletEnabled val="1"/>
        </dgm:presLayoutVars>
      </dgm:prSet>
      <dgm:spPr/>
    </dgm:pt>
    <dgm:pt modelId="{B7EF6A71-C313-F344-BC5B-06E780D68255}" type="pres">
      <dgm:prSet presAssocID="{1EFC4604-BA68-AD4D-9D94-0E0E23A8CFFE}" presName="FiveNodes_4" presStyleLbl="node1" presStyleIdx="3" presStyleCnt="5">
        <dgm:presLayoutVars>
          <dgm:bulletEnabled val="1"/>
        </dgm:presLayoutVars>
      </dgm:prSet>
      <dgm:spPr/>
    </dgm:pt>
    <dgm:pt modelId="{4B9C3740-F5F0-234C-A667-EB6FB5D4EC3C}" type="pres">
      <dgm:prSet presAssocID="{1EFC4604-BA68-AD4D-9D94-0E0E23A8CFF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AD9E4-42C3-1044-83F6-3BB015647249}" type="pres">
      <dgm:prSet presAssocID="{1EFC4604-BA68-AD4D-9D94-0E0E23A8CFFE}" presName="FiveConn_1-2" presStyleLbl="fgAccFollowNode1" presStyleIdx="0" presStyleCnt="4">
        <dgm:presLayoutVars>
          <dgm:bulletEnabled val="1"/>
        </dgm:presLayoutVars>
      </dgm:prSet>
      <dgm:spPr/>
    </dgm:pt>
    <dgm:pt modelId="{F3917F6C-85F0-CA49-8959-16580CDC2B93}" type="pres">
      <dgm:prSet presAssocID="{1EFC4604-BA68-AD4D-9D94-0E0E23A8CFFE}" presName="FiveConn_2-3" presStyleLbl="fgAccFollowNode1" presStyleIdx="1" presStyleCnt="4">
        <dgm:presLayoutVars>
          <dgm:bulletEnabled val="1"/>
        </dgm:presLayoutVars>
      </dgm:prSet>
      <dgm:spPr/>
    </dgm:pt>
    <dgm:pt modelId="{CE37EF95-E48A-A54A-9C38-8770E584F5DA}" type="pres">
      <dgm:prSet presAssocID="{1EFC4604-BA68-AD4D-9D94-0E0E23A8CFFE}" presName="FiveConn_3-4" presStyleLbl="fgAccFollowNode1" presStyleIdx="2" presStyleCnt="4">
        <dgm:presLayoutVars>
          <dgm:bulletEnabled val="1"/>
        </dgm:presLayoutVars>
      </dgm:prSet>
      <dgm:spPr/>
    </dgm:pt>
    <dgm:pt modelId="{956FBE08-3964-3343-814D-8273039764EE}" type="pres">
      <dgm:prSet presAssocID="{1EFC4604-BA68-AD4D-9D94-0E0E23A8CFFE}" presName="FiveConn_4-5" presStyleLbl="fgAccFollowNode1" presStyleIdx="3" presStyleCnt="4">
        <dgm:presLayoutVars>
          <dgm:bulletEnabled val="1"/>
        </dgm:presLayoutVars>
      </dgm:prSet>
      <dgm:spPr/>
    </dgm:pt>
    <dgm:pt modelId="{73EB7FBD-3E3E-1A4A-B371-03AB0481005A}" type="pres">
      <dgm:prSet presAssocID="{1EFC4604-BA68-AD4D-9D94-0E0E23A8CFFE}" presName="FiveNodes_1_text" presStyleLbl="node1" presStyleIdx="4" presStyleCnt="5">
        <dgm:presLayoutVars>
          <dgm:bulletEnabled val="1"/>
        </dgm:presLayoutVars>
      </dgm:prSet>
      <dgm:spPr/>
    </dgm:pt>
    <dgm:pt modelId="{06817CC8-398E-FB41-8F0D-AFAF4000F277}" type="pres">
      <dgm:prSet presAssocID="{1EFC4604-BA68-AD4D-9D94-0E0E23A8CFFE}" presName="FiveNodes_2_text" presStyleLbl="node1" presStyleIdx="4" presStyleCnt="5">
        <dgm:presLayoutVars>
          <dgm:bulletEnabled val="1"/>
        </dgm:presLayoutVars>
      </dgm:prSet>
      <dgm:spPr/>
    </dgm:pt>
    <dgm:pt modelId="{21411117-8A40-8345-AC2E-848E55C7E661}" type="pres">
      <dgm:prSet presAssocID="{1EFC4604-BA68-AD4D-9D94-0E0E23A8CFFE}" presName="FiveNodes_3_text" presStyleLbl="node1" presStyleIdx="4" presStyleCnt="5">
        <dgm:presLayoutVars>
          <dgm:bulletEnabled val="1"/>
        </dgm:presLayoutVars>
      </dgm:prSet>
      <dgm:spPr/>
    </dgm:pt>
    <dgm:pt modelId="{13D9F472-842C-7441-86D1-66C9076CA9F2}" type="pres">
      <dgm:prSet presAssocID="{1EFC4604-BA68-AD4D-9D94-0E0E23A8CFFE}" presName="FiveNodes_4_text" presStyleLbl="node1" presStyleIdx="4" presStyleCnt="5">
        <dgm:presLayoutVars>
          <dgm:bulletEnabled val="1"/>
        </dgm:presLayoutVars>
      </dgm:prSet>
      <dgm:spPr/>
    </dgm:pt>
    <dgm:pt modelId="{37A4DD62-8109-154D-A0CE-5A113E9CF65F}" type="pres">
      <dgm:prSet presAssocID="{1EFC4604-BA68-AD4D-9D94-0E0E23A8CFF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5FDF3-8DB8-5B4F-8B75-6F9688A48749}" type="presOf" srcId="{E779EC8D-6489-8743-ABBF-34FE52E5DD17}" destId="{B7EF6A71-C313-F344-BC5B-06E780D68255}" srcOrd="0" destOrd="0" presId="urn:microsoft.com/office/officeart/2005/8/layout/vProcess5"/>
    <dgm:cxn modelId="{ADEC99C5-F8EC-D242-8553-04FD62DFCDF8}" type="presOf" srcId="{1EFC4604-BA68-AD4D-9D94-0E0E23A8CFFE}" destId="{DCE4E281-7894-EB4C-812B-ED18F4AAC2EA}" srcOrd="0" destOrd="0" presId="urn:microsoft.com/office/officeart/2005/8/layout/vProcess5"/>
    <dgm:cxn modelId="{A11616FD-D840-174F-B42F-3022E5A77056}" type="presOf" srcId="{1AB1E66E-D49D-B143-B8DA-58F6161F35A4}" destId="{F3917F6C-85F0-CA49-8959-16580CDC2B93}" srcOrd="0" destOrd="0" presId="urn:microsoft.com/office/officeart/2005/8/layout/vProcess5"/>
    <dgm:cxn modelId="{B51B0AC6-612D-E24E-A3BD-12501BD37D11}" type="presOf" srcId="{28EF879D-0366-514C-8804-48A3F82E89C6}" destId="{956FBE08-3964-3343-814D-8273039764EE}" srcOrd="0" destOrd="0" presId="urn:microsoft.com/office/officeart/2005/8/layout/vProcess5"/>
    <dgm:cxn modelId="{F3ECEEA4-BB21-984E-98A5-C624772CF492}" type="presOf" srcId="{7D6C2A10-004B-C140-9402-D2043EDD6E62}" destId="{59CC90DC-A983-DC40-8B73-8B44E706B2F2}" srcOrd="0" destOrd="0" presId="urn:microsoft.com/office/officeart/2005/8/layout/vProcess5"/>
    <dgm:cxn modelId="{A3C07E70-4998-2748-9700-D279FDAE7947}" srcId="{1EFC4604-BA68-AD4D-9D94-0E0E23A8CFFE}" destId="{77504104-3F25-6146-A563-FC4BCC45660A}" srcOrd="1" destOrd="0" parTransId="{7130DF54-DA36-8944-A1DA-7357732BFB29}" sibTransId="{1AB1E66E-D49D-B143-B8DA-58F6161F35A4}"/>
    <dgm:cxn modelId="{D0ED9B46-0A59-554C-97C0-F1DBE59E5324}" type="presOf" srcId="{D4A7EDC5-F046-394D-83DE-904935618866}" destId="{21411117-8A40-8345-AC2E-848E55C7E661}" srcOrd="1" destOrd="0" presId="urn:microsoft.com/office/officeart/2005/8/layout/vProcess5"/>
    <dgm:cxn modelId="{1133642B-B7EF-BF41-8F39-BEBC576D9551}" type="presOf" srcId="{82AFC01E-ECE6-BE40-8871-5B355AC6D423}" destId="{CE37EF95-E48A-A54A-9C38-8770E584F5DA}" srcOrd="0" destOrd="0" presId="urn:microsoft.com/office/officeart/2005/8/layout/vProcess5"/>
    <dgm:cxn modelId="{D7496474-D554-A84C-93E4-1F6F077105BC}" type="presOf" srcId="{D4A7EDC5-F046-394D-83DE-904935618866}" destId="{DC420D11-BB32-9C49-9AFF-C187C38C2D44}" srcOrd="0" destOrd="0" presId="urn:microsoft.com/office/officeart/2005/8/layout/vProcess5"/>
    <dgm:cxn modelId="{AC159FC1-FCAF-DA49-8499-DCF1BD216038}" srcId="{1EFC4604-BA68-AD4D-9D94-0E0E23A8CFFE}" destId="{7D6C2A10-004B-C140-9402-D2043EDD6E62}" srcOrd="0" destOrd="0" parTransId="{75BF3D6D-1CBA-F748-A5BD-98694D8B7E83}" sibTransId="{2364AB6E-423F-2E4B-9435-CF35D2EE297D}"/>
    <dgm:cxn modelId="{B7798B1B-8D4A-7946-8259-9AD999FE75CE}" srcId="{1EFC4604-BA68-AD4D-9D94-0E0E23A8CFFE}" destId="{8E14C76D-7563-374A-A6BA-60C370E3CCE1}" srcOrd="4" destOrd="0" parTransId="{E83A49A0-007B-4544-809D-8BEA85293821}" sibTransId="{FBCC97AB-7465-4D41-8F30-074839751081}"/>
    <dgm:cxn modelId="{85932EE9-BCAA-D34E-A850-976A7F3B8A00}" type="presOf" srcId="{8E14C76D-7563-374A-A6BA-60C370E3CCE1}" destId="{4B9C3740-F5F0-234C-A667-EB6FB5D4EC3C}" srcOrd="0" destOrd="0" presId="urn:microsoft.com/office/officeart/2005/8/layout/vProcess5"/>
    <dgm:cxn modelId="{ACC0D5F9-8405-B54C-A9FA-5AAB257A2405}" type="presOf" srcId="{2364AB6E-423F-2E4B-9435-CF35D2EE297D}" destId="{C43AD9E4-42C3-1044-83F6-3BB015647249}" srcOrd="0" destOrd="0" presId="urn:microsoft.com/office/officeart/2005/8/layout/vProcess5"/>
    <dgm:cxn modelId="{05062CFF-B933-E54E-BAF1-1C77300DF977}" type="presOf" srcId="{7D6C2A10-004B-C140-9402-D2043EDD6E62}" destId="{73EB7FBD-3E3E-1A4A-B371-03AB0481005A}" srcOrd="1" destOrd="0" presId="urn:microsoft.com/office/officeart/2005/8/layout/vProcess5"/>
    <dgm:cxn modelId="{84A884B0-8F59-984B-B98C-9EE0248B735F}" type="presOf" srcId="{8E14C76D-7563-374A-A6BA-60C370E3CCE1}" destId="{37A4DD62-8109-154D-A0CE-5A113E9CF65F}" srcOrd="1" destOrd="0" presId="urn:microsoft.com/office/officeart/2005/8/layout/vProcess5"/>
    <dgm:cxn modelId="{EF7FEE6D-F9B3-4D46-BA78-4253DE413D84}" srcId="{1EFC4604-BA68-AD4D-9D94-0E0E23A8CFFE}" destId="{F08316C8-CDDC-BB4B-BDA9-CF8DFC4DA25A}" srcOrd="5" destOrd="0" parTransId="{942465F0-7D2D-4E48-AFDC-704DA199DDBB}" sibTransId="{DE561F58-111C-7D41-8015-1D40832CF391}"/>
    <dgm:cxn modelId="{547D7321-1E93-E548-A2FE-D49A7684AE74}" type="presOf" srcId="{E779EC8D-6489-8743-ABBF-34FE52E5DD17}" destId="{13D9F472-842C-7441-86D1-66C9076CA9F2}" srcOrd="1" destOrd="0" presId="urn:microsoft.com/office/officeart/2005/8/layout/vProcess5"/>
    <dgm:cxn modelId="{2F944F98-611E-F34B-AC5E-084CD695E990}" srcId="{1EFC4604-BA68-AD4D-9D94-0E0E23A8CFFE}" destId="{E779EC8D-6489-8743-ABBF-34FE52E5DD17}" srcOrd="3" destOrd="0" parTransId="{6A751956-B481-774F-BD1C-0865B03ADB27}" sibTransId="{28EF879D-0366-514C-8804-48A3F82E89C6}"/>
    <dgm:cxn modelId="{3468A97C-6C26-D744-BAED-99F16600CAC8}" srcId="{1EFC4604-BA68-AD4D-9D94-0E0E23A8CFFE}" destId="{D4A7EDC5-F046-394D-83DE-904935618866}" srcOrd="2" destOrd="0" parTransId="{FF469698-E910-5A4C-BF97-63DEB7A3F462}" sibTransId="{82AFC01E-ECE6-BE40-8871-5B355AC6D423}"/>
    <dgm:cxn modelId="{A5CB0A61-2C24-0E48-B904-762A0F889346}" type="presOf" srcId="{77504104-3F25-6146-A563-FC4BCC45660A}" destId="{06817CC8-398E-FB41-8F0D-AFAF4000F277}" srcOrd="1" destOrd="0" presId="urn:microsoft.com/office/officeart/2005/8/layout/vProcess5"/>
    <dgm:cxn modelId="{11B40149-CDA4-8747-BCD0-EFD0281F00FC}" type="presOf" srcId="{77504104-3F25-6146-A563-FC4BCC45660A}" destId="{7B79A532-2B00-1F47-8375-0E798E6790AC}" srcOrd="0" destOrd="0" presId="urn:microsoft.com/office/officeart/2005/8/layout/vProcess5"/>
    <dgm:cxn modelId="{A3318EFF-CF8F-4446-9A74-9B1891AC4011}" type="presParOf" srcId="{DCE4E281-7894-EB4C-812B-ED18F4AAC2EA}" destId="{0CDB0A27-8D3E-D34A-B428-8E7F9F5D54D1}" srcOrd="0" destOrd="0" presId="urn:microsoft.com/office/officeart/2005/8/layout/vProcess5"/>
    <dgm:cxn modelId="{E0F04A1C-588E-074B-96DD-925584123E5E}" type="presParOf" srcId="{DCE4E281-7894-EB4C-812B-ED18F4AAC2EA}" destId="{59CC90DC-A983-DC40-8B73-8B44E706B2F2}" srcOrd="1" destOrd="0" presId="urn:microsoft.com/office/officeart/2005/8/layout/vProcess5"/>
    <dgm:cxn modelId="{C63ECD8F-4647-6048-8A01-75501C8A7129}" type="presParOf" srcId="{DCE4E281-7894-EB4C-812B-ED18F4AAC2EA}" destId="{7B79A532-2B00-1F47-8375-0E798E6790AC}" srcOrd="2" destOrd="0" presId="urn:microsoft.com/office/officeart/2005/8/layout/vProcess5"/>
    <dgm:cxn modelId="{30DD161C-F250-BD44-8BA8-5CE61CF781A1}" type="presParOf" srcId="{DCE4E281-7894-EB4C-812B-ED18F4AAC2EA}" destId="{DC420D11-BB32-9C49-9AFF-C187C38C2D44}" srcOrd="3" destOrd="0" presId="urn:microsoft.com/office/officeart/2005/8/layout/vProcess5"/>
    <dgm:cxn modelId="{316F641C-6C35-DA4B-A640-20CA4106E8B6}" type="presParOf" srcId="{DCE4E281-7894-EB4C-812B-ED18F4AAC2EA}" destId="{B7EF6A71-C313-F344-BC5B-06E780D68255}" srcOrd="4" destOrd="0" presId="urn:microsoft.com/office/officeart/2005/8/layout/vProcess5"/>
    <dgm:cxn modelId="{7FDE23E9-C09E-BD48-A0F4-40D5D6ED315A}" type="presParOf" srcId="{DCE4E281-7894-EB4C-812B-ED18F4AAC2EA}" destId="{4B9C3740-F5F0-234C-A667-EB6FB5D4EC3C}" srcOrd="5" destOrd="0" presId="urn:microsoft.com/office/officeart/2005/8/layout/vProcess5"/>
    <dgm:cxn modelId="{1F9FE7AB-19D2-0243-ACAD-96F7C19571E2}" type="presParOf" srcId="{DCE4E281-7894-EB4C-812B-ED18F4AAC2EA}" destId="{C43AD9E4-42C3-1044-83F6-3BB015647249}" srcOrd="6" destOrd="0" presId="urn:microsoft.com/office/officeart/2005/8/layout/vProcess5"/>
    <dgm:cxn modelId="{C5A8F902-71BD-5046-AA04-82F77053BA0B}" type="presParOf" srcId="{DCE4E281-7894-EB4C-812B-ED18F4AAC2EA}" destId="{F3917F6C-85F0-CA49-8959-16580CDC2B93}" srcOrd="7" destOrd="0" presId="urn:microsoft.com/office/officeart/2005/8/layout/vProcess5"/>
    <dgm:cxn modelId="{EE3E7CEE-22CB-F340-8EE3-9E288524CF8E}" type="presParOf" srcId="{DCE4E281-7894-EB4C-812B-ED18F4AAC2EA}" destId="{CE37EF95-E48A-A54A-9C38-8770E584F5DA}" srcOrd="8" destOrd="0" presId="urn:microsoft.com/office/officeart/2005/8/layout/vProcess5"/>
    <dgm:cxn modelId="{EDAFD181-E61D-7F40-A932-93CC6D61A98B}" type="presParOf" srcId="{DCE4E281-7894-EB4C-812B-ED18F4AAC2EA}" destId="{956FBE08-3964-3343-814D-8273039764EE}" srcOrd="9" destOrd="0" presId="urn:microsoft.com/office/officeart/2005/8/layout/vProcess5"/>
    <dgm:cxn modelId="{3568A95F-386E-234E-9C33-22449C629356}" type="presParOf" srcId="{DCE4E281-7894-EB4C-812B-ED18F4AAC2EA}" destId="{73EB7FBD-3E3E-1A4A-B371-03AB0481005A}" srcOrd="10" destOrd="0" presId="urn:microsoft.com/office/officeart/2005/8/layout/vProcess5"/>
    <dgm:cxn modelId="{B4110CDF-29BD-434F-892D-FB643E655095}" type="presParOf" srcId="{DCE4E281-7894-EB4C-812B-ED18F4AAC2EA}" destId="{06817CC8-398E-FB41-8F0D-AFAF4000F277}" srcOrd="11" destOrd="0" presId="urn:microsoft.com/office/officeart/2005/8/layout/vProcess5"/>
    <dgm:cxn modelId="{43569DEB-611A-EC4D-A94F-04173C18C5A8}" type="presParOf" srcId="{DCE4E281-7894-EB4C-812B-ED18F4AAC2EA}" destId="{21411117-8A40-8345-AC2E-848E55C7E661}" srcOrd="12" destOrd="0" presId="urn:microsoft.com/office/officeart/2005/8/layout/vProcess5"/>
    <dgm:cxn modelId="{802FA97F-F876-6B4E-8DCE-4A57AB9E854A}" type="presParOf" srcId="{DCE4E281-7894-EB4C-812B-ED18F4AAC2EA}" destId="{13D9F472-842C-7441-86D1-66C9076CA9F2}" srcOrd="13" destOrd="0" presId="urn:microsoft.com/office/officeart/2005/8/layout/vProcess5"/>
    <dgm:cxn modelId="{1BEF54EB-B9EE-284A-A101-80F2C3CC9296}" type="presParOf" srcId="{DCE4E281-7894-EB4C-812B-ED18F4AAC2EA}" destId="{37A4DD62-8109-154D-A0CE-5A113E9CF65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2C213-4730-A84F-929B-C29C6726D8D0}" type="doc">
      <dgm:prSet loTypeId="urn:microsoft.com/office/officeart/2005/8/layout/vProcess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4966AF-0E68-364A-AA3B-DCF194F4B9E3}">
      <dgm:prSet custT="1"/>
      <dgm:spPr/>
      <dgm:t>
        <a:bodyPr/>
        <a:lstStyle/>
        <a:p>
          <a:pPr algn="ctr"/>
          <a:r>
            <a:rPr lang="en-US" sz="1400" dirty="0" smtClean="0"/>
            <a:t>If an EW exists, review existing, modify/support EW, negotiate modifications/support with other members</a:t>
          </a:r>
          <a:endParaRPr lang="en-US" sz="1400" dirty="0"/>
        </a:p>
      </dgm:t>
    </dgm:pt>
    <dgm:pt modelId="{45AC4193-9597-E444-84B3-D12CED0BEA17}" type="parTrans" cxnId="{6328CA53-CC89-C947-AC17-055E1235A523}">
      <dgm:prSet/>
      <dgm:spPr/>
      <dgm:t>
        <a:bodyPr/>
        <a:lstStyle/>
        <a:p>
          <a:pPr algn="ctr"/>
          <a:endParaRPr lang="en-US"/>
        </a:p>
      </dgm:t>
    </dgm:pt>
    <dgm:pt modelId="{FB7462A1-5B88-4A46-BA08-2E3DDD046F69}" type="sibTrans" cxnId="{6328CA53-CC89-C947-AC17-055E1235A523}">
      <dgm:prSet custT="1"/>
      <dgm:spPr/>
      <dgm:t>
        <a:bodyPr/>
        <a:lstStyle/>
        <a:p>
          <a:pPr algn="ctr"/>
          <a:endParaRPr lang="en-US" sz="1400"/>
        </a:p>
      </dgm:t>
    </dgm:pt>
    <dgm:pt modelId="{18C09A1B-38A2-CE4B-9612-D1936C1A2819}">
      <dgm:prSet phldrT="[Text]" custT="1"/>
      <dgm:spPr/>
      <dgm:t>
        <a:bodyPr/>
        <a:lstStyle/>
        <a:p>
          <a:pPr algn="ctr"/>
          <a:r>
            <a:rPr lang="en-US" sz="1400" dirty="0" smtClean="0"/>
            <a:t>If an EW does not exist – Initiate an EW</a:t>
          </a:r>
          <a:endParaRPr lang="en-US" sz="1400" dirty="0"/>
        </a:p>
      </dgm:t>
    </dgm:pt>
    <dgm:pt modelId="{AEA2CF4D-F139-D64A-8FC9-6BDF5B3B2FEB}" type="parTrans" cxnId="{497CBDF5-A979-8C4C-A44A-93E5B6C2436A}">
      <dgm:prSet/>
      <dgm:spPr/>
      <dgm:t>
        <a:bodyPr/>
        <a:lstStyle/>
        <a:p>
          <a:pPr algn="ctr"/>
          <a:endParaRPr lang="en-US"/>
        </a:p>
      </dgm:t>
    </dgm:pt>
    <dgm:pt modelId="{6A346F98-AB4C-764F-AE37-48826D029997}" type="sibTrans" cxnId="{497CBDF5-A979-8C4C-A44A-93E5B6C2436A}">
      <dgm:prSet custT="1"/>
      <dgm:spPr/>
      <dgm:t>
        <a:bodyPr/>
        <a:lstStyle/>
        <a:p>
          <a:pPr algn="ctr"/>
          <a:endParaRPr lang="en-US" sz="1400"/>
        </a:p>
      </dgm:t>
    </dgm:pt>
    <dgm:pt modelId="{AA980F72-A8E8-A249-8DCA-C73C3109AF6D}">
      <dgm:prSet phldrT="[Text]" custT="1"/>
      <dgm:spPr/>
      <dgm:t>
        <a:bodyPr/>
        <a:lstStyle/>
        <a:p>
          <a:pPr algn="ctr"/>
          <a:r>
            <a:rPr lang="en-US" sz="1400" dirty="0" smtClean="0"/>
            <a:t>Discuss/modifications/support with other GAC members</a:t>
          </a:r>
          <a:endParaRPr lang="en-US" sz="1400" dirty="0"/>
        </a:p>
      </dgm:t>
    </dgm:pt>
    <dgm:pt modelId="{D3BF620E-D644-7346-8EE6-510B82A9F579}" type="parTrans" cxnId="{A02626F0-0E64-4740-A37F-FDC9A5CFEF95}">
      <dgm:prSet/>
      <dgm:spPr/>
      <dgm:t>
        <a:bodyPr/>
        <a:lstStyle/>
        <a:p>
          <a:pPr algn="ctr"/>
          <a:endParaRPr lang="en-US"/>
        </a:p>
      </dgm:t>
    </dgm:pt>
    <dgm:pt modelId="{A2F76DD0-8A9C-5F44-8931-5219C827D920}" type="sibTrans" cxnId="{A02626F0-0E64-4740-A37F-FDC9A5CFEF95}">
      <dgm:prSet custT="1"/>
      <dgm:spPr/>
      <dgm:t>
        <a:bodyPr/>
        <a:lstStyle/>
        <a:p>
          <a:pPr algn="ctr"/>
          <a:endParaRPr lang="en-US" sz="1400"/>
        </a:p>
      </dgm:t>
    </dgm:pt>
    <dgm:pt modelId="{4565BE04-5979-654E-B002-9CCF0ADF0F07}">
      <dgm:prSet phldrT="[Text]" custT="1"/>
      <dgm:spPr/>
      <dgm:t>
        <a:bodyPr/>
        <a:lstStyle/>
        <a:p>
          <a:pPr algn="ctr"/>
          <a:r>
            <a:rPr lang="en-US" sz="1400" dirty="0" smtClean="0"/>
            <a:t>Register EW with </a:t>
          </a:r>
          <a:r>
            <a:rPr lang="en-US" sz="1400" dirty="0" smtClean="0">
              <a:hlinkClick xmlns:r="http://schemas.openxmlformats.org/officeDocument/2006/relationships" r:id="rId1"/>
            </a:rPr>
            <a:t>gacearlywarning@gac.icann.org</a:t>
          </a:r>
          <a:endParaRPr lang="en-US" sz="1400" dirty="0"/>
        </a:p>
      </dgm:t>
    </dgm:pt>
    <dgm:pt modelId="{01D71427-91D0-C142-8426-BADBEAD98524}" type="parTrans" cxnId="{4BC8AC03-3EBF-AE44-A986-EE6BF1CDD9F7}">
      <dgm:prSet/>
      <dgm:spPr/>
      <dgm:t>
        <a:bodyPr/>
        <a:lstStyle/>
        <a:p>
          <a:pPr algn="ctr"/>
          <a:endParaRPr lang="en-US"/>
        </a:p>
      </dgm:t>
    </dgm:pt>
    <dgm:pt modelId="{6F16D943-BD1A-634C-9DE1-6A2F5F74A7E2}" type="sibTrans" cxnId="{4BC8AC03-3EBF-AE44-A986-EE6BF1CDD9F7}">
      <dgm:prSet/>
      <dgm:spPr/>
      <dgm:t>
        <a:bodyPr/>
        <a:lstStyle/>
        <a:p>
          <a:pPr algn="ctr"/>
          <a:endParaRPr lang="en-US"/>
        </a:p>
      </dgm:t>
    </dgm:pt>
    <dgm:pt modelId="{30558BC4-1EDC-7549-8C50-1B5AD4875114}">
      <dgm:prSet phldrT="[Text]"/>
      <dgm:spPr/>
      <dgm:t>
        <a:bodyPr/>
        <a:lstStyle/>
        <a:p>
          <a:pPr algn="ctr"/>
          <a:endParaRPr lang="en-US" sz="1400" dirty="0"/>
        </a:p>
      </dgm:t>
    </dgm:pt>
    <dgm:pt modelId="{AD903C57-4F05-D046-A2A2-2DD7784BD468}" type="parTrans" cxnId="{BB4DCE54-76EE-4E4C-A40D-2D7004B5BC0B}">
      <dgm:prSet/>
      <dgm:spPr/>
      <dgm:t>
        <a:bodyPr/>
        <a:lstStyle/>
        <a:p>
          <a:pPr algn="ctr"/>
          <a:endParaRPr lang="en-US"/>
        </a:p>
      </dgm:t>
    </dgm:pt>
    <dgm:pt modelId="{96DC5E4B-A46B-724A-99C0-07E92465F08A}" type="sibTrans" cxnId="{BB4DCE54-76EE-4E4C-A40D-2D7004B5BC0B}">
      <dgm:prSet/>
      <dgm:spPr/>
      <dgm:t>
        <a:bodyPr/>
        <a:lstStyle/>
        <a:p>
          <a:pPr algn="ctr"/>
          <a:endParaRPr lang="en-US"/>
        </a:p>
      </dgm:t>
    </dgm:pt>
    <dgm:pt modelId="{CDD90954-8532-4C46-9788-93AE4BABDD4E}">
      <dgm:prSet phldrT="[Text]" custT="1"/>
      <dgm:spPr/>
      <dgm:t>
        <a:bodyPr/>
        <a:lstStyle/>
        <a:p>
          <a:pPr algn="ctr"/>
          <a:r>
            <a:rPr lang="en-US" sz="1400" dirty="0" smtClean="0"/>
            <a:t>If an EW is required – check for existing EW documents</a:t>
          </a:r>
          <a:endParaRPr lang="en-US" sz="1400" dirty="0"/>
        </a:p>
      </dgm:t>
    </dgm:pt>
    <dgm:pt modelId="{1A628640-47E3-A84D-A287-FEC94E6C06E5}" type="parTrans" cxnId="{03AE3247-BDF9-024E-B46B-259042DCBEBF}">
      <dgm:prSet/>
      <dgm:spPr/>
      <dgm:t>
        <a:bodyPr/>
        <a:lstStyle/>
        <a:p>
          <a:pPr algn="ctr"/>
          <a:endParaRPr lang="en-US"/>
        </a:p>
      </dgm:t>
    </dgm:pt>
    <dgm:pt modelId="{6399DA62-BC27-634A-9E7D-29FB71A8F369}" type="sibTrans" cxnId="{03AE3247-BDF9-024E-B46B-259042DCBEBF}">
      <dgm:prSet custT="1"/>
      <dgm:spPr/>
      <dgm:t>
        <a:bodyPr/>
        <a:lstStyle/>
        <a:p>
          <a:pPr algn="ctr"/>
          <a:endParaRPr lang="en-US" sz="1400"/>
        </a:p>
      </dgm:t>
    </dgm:pt>
    <dgm:pt modelId="{635F5AE5-63B3-8F41-BB50-976B1E283D0B}" type="pres">
      <dgm:prSet presAssocID="{0EA2C213-4730-A84F-929B-C29C6726D8D0}" presName="outerComposite" presStyleCnt="0">
        <dgm:presLayoutVars>
          <dgm:chMax val="5"/>
          <dgm:dir/>
          <dgm:resizeHandles val="exact"/>
        </dgm:presLayoutVars>
      </dgm:prSet>
      <dgm:spPr/>
    </dgm:pt>
    <dgm:pt modelId="{65289DF3-B8F6-CE47-9D95-3F8115F4EF46}" type="pres">
      <dgm:prSet presAssocID="{0EA2C213-4730-A84F-929B-C29C6726D8D0}" presName="dummyMaxCanvas" presStyleCnt="0">
        <dgm:presLayoutVars/>
      </dgm:prSet>
      <dgm:spPr/>
    </dgm:pt>
    <dgm:pt modelId="{43EE0C33-1192-2E42-99AB-A01386B18677}" type="pres">
      <dgm:prSet presAssocID="{0EA2C213-4730-A84F-929B-C29C6726D8D0}" presName="FiveNodes_1" presStyleLbl="node1" presStyleIdx="0" presStyleCnt="5" custLinFactNeighborX="-8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A6D7D-ECE3-A644-BA1F-E0A22016C27F}" type="pres">
      <dgm:prSet presAssocID="{0EA2C213-4730-A84F-929B-C29C6726D8D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2A7B68-915E-B44D-AD36-AD95635E0C19}" type="pres">
      <dgm:prSet presAssocID="{0EA2C213-4730-A84F-929B-C29C6726D8D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FB59C-D29F-6A4A-ACAD-C25F0C83EBBC}" type="pres">
      <dgm:prSet presAssocID="{0EA2C213-4730-A84F-929B-C29C6726D8D0}" presName="FiveNodes_4" presStyleLbl="node1" presStyleIdx="3" presStyleCnt="5">
        <dgm:presLayoutVars>
          <dgm:bulletEnabled val="1"/>
        </dgm:presLayoutVars>
      </dgm:prSet>
      <dgm:spPr/>
    </dgm:pt>
    <dgm:pt modelId="{20321AFD-76F0-BF49-B6E4-92EB0F5C53B0}" type="pres">
      <dgm:prSet presAssocID="{0EA2C213-4730-A84F-929B-C29C6726D8D0}" presName="FiveNodes_5" presStyleLbl="node1" presStyleIdx="4" presStyleCnt="5" custLinFactNeighborX="3897" custLinFactNeighborY="8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C6A0A-15D2-6548-B04C-C7DD003051FA}" type="pres">
      <dgm:prSet presAssocID="{0EA2C213-4730-A84F-929B-C29C6726D8D0}" presName="FiveConn_1-2" presStyleLbl="fgAccFollowNode1" presStyleIdx="0" presStyleCnt="4">
        <dgm:presLayoutVars>
          <dgm:bulletEnabled val="1"/>
        </dgm:presLayoutVars>
      </dgm:prSet>
      <dgm:spPr/>
    </dgm:pt>
    <dgm:pt modelId="{9CB85268-C846-E543-98EC-D6AD34D918D8}" type="pres">
      <dgm:prSet presAssocID="{0EA2C213-4730-A84F-929B-C29C6726D8D0}" presName="FiveConn_2-3" presStyleLbl="fgAccFollowNode1" presStyleIdx="1" presStyleCnt="4">
        <dgm:presLayoutVars>
          <dgm:bulletEnabled val="1"/>
        </dgm:presLayoutVars>
      </dgm:prSet>
      <dgm:spPr/>
    </dgm:pt>
    <dgm:pt modelId="{D5FE8125-E033-BC48-8EB7-A48F334FE840}" type="pres">
      <dgm:prSet presAssocID="{0EA2C213-4730-A84F-929B-C29C6726D8D0}" presName="FiveConn_3-4" presStyleLbl="fgAccFollowNode1" presStyleIdx="2" presStyleCnt="4">
        <dgm:presLayoutVars>
          <dgm:bulletEnabled val="1"/>
        </dgm:presLayoutVars>
      </dgm:prSet>
      <dgm:spPr/>
    </dgm:pt>
    <dgm:pt modelId="{66E1C3FA-14FE-FE40-A723-7920B76778FD}" type="pres">
      <dgm:prSet presAssocID="{0EA2C213-4730-A84F-929B-C29C6726D8D0}" presName="FiveConn_4-5" presStyleLbl="fgAccFollowNode1" presStyleIdx="3" presStyleCnt="4">
        <dgm:presLayoutVars>
          <dgm:bulletEnabled val="1"/>
        </dgm:presLayoutVars>
      </dgm:prSet>
      <dgm:spPr/>
    </dgm:pt>
    <dgm:pt modelId="{10C3830A-0768-CE44-B159-E222184F02EF}" type="pres">
      <dgm:prSet presAssocID="{0EA2C213-4730-A84F-929B-C29C6726D8D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EA041-F6AA-B245-A172-9774A73B849A}" type="pres">
      <dgm:prSet presAssocID="{0EA2C213-4730-A84F-929B-C29C6726D8D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9DD89-6E08-CA44-85CA-F33FE3AF858E}" type="pres">
      <dgm:prSet presAssocID="{0EA2C213-4730-A84F-929B-C29C6726D8D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D7991-D93C-5A41-B14D-26ACF3CB727D}" type="pres">
      <dgm:prSet presAssocID="{0EA2C213-4730-A84F-929B-C29C6726D8D0}" presName="FiveNodes_4_text" presStyleLbl="node1" presStyleIdx="4" presStyleCnt="5">
        <dgm:presLayoutVars>
          <dgm:bulletEnabled val="1"/>
        </dgm:presLayoutVars>
      </dgm:prSet>
      <dgm:spPr/>
    </dgm:pt>
    <dgm:pt modelId="{E9F41E12-3793-C44F-8D69-18805961BF1F}" type="pres">
      <dgm:prSet presAssocID="{0EA2C213-4730-A84F-929B-C29C6726D8D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48A2A2-69AF-E344-A4DA-784D710B09DC}" type="presOf" srcId="{A2F76DD0-8A9C-5F44-8931-5219C827D920}" destId="{66E1C3FA-14FE-FE40-A723-7920B76778FD}" srcOrd="0" destOrd="0" presId="urn:microsoft.com/office/officeart/2005/8/layout/vProcess5"/>
    <dgm:cxn modelId="{6328CA53-CC89-C947-AC17-055E1235A523}" srcId="{0EA2C213-4730-A84F-929B-C29C6726D8D0}" destId="{574966AF-0E68-364A-AA3B-DCF194F4B9E3}" srcOrd="1" destOrd="0" parTransId="{45AC4193-9597-E444-84B3-D12CED0BEA17}" sibTransId="{FB7462A1-5B88-4A46-BA08-2E3DDD046F69}"/>
    <dgm:cxn modelId="{03AE3247-BDF9-024E-B46B-259042DCBEBF}" srcId="{0EA2C213-4730-A84F-929B-C29C6726D8D0}" destId="{CDD90954-8532-4C46-9788-93AE4BABDD4E}" srcOrd="0" destOrd="0" parTransId="{1A628640-47E3-A84D-A287-FEC94E6C06E5}" sibTransId="{6399DA62-BC27-634A-9E7D-29FB71A8F369}"/>
    <dgm:cxn modelId="{B2194CB9-672C-F946-8754-1C841178969C}" type="presOf" srcId="{18C09A1B-38A2-CE4B-9612-D1936C1A2819}" destId="{5C2A7B68-915E-B44D-AD36-AD95635E0C19}" srcOrd="0" destOrd="0" presId="urn:microsoft.com/office/officeart/2005/8/layout/vProcess5"/>
    <dgm:cxn modelId="{0F921DDD-2C21-F14E-9AC0-F72DA0B8710F}" type="presOf" srcId="{574966AF-0E68-364A-AA3B-DCF194F4B9E3}" destId="{DADA6D7D-ECE3-A644-BA1F-E0A22016C27F}" srcOrd="0" destOrd="0" presId="urn:microsoft.com/office/officeart/2005/8/layout/vProcess5"/>
    <dgm:cxn modelId="{FC7DA744-0B68-3342-A560-6538135A7072}" type="presOf" srcId="{4565BE04-5979-654E-B002-9CCF0ADF0F07}" destId="{E9F41E12-3793-C44F-8D69-18805961BF1F}" srcOrd="1" destOrd="0" presId="urn:microsoft.com/office/officeart/2005/8/layout/vProcess5"/>
    <dgm:cxn modelId="{E80CF776-1DBD-254B-8391-CA2B90152279}" type="presOf" srcId="{6399DA62-BC27-634A-9E7D-29FB71A8F369}" destId="{161C6A0A-15D2-6548-B04C-C7DD003051FA}" srcOrd="0" destOrd="0" presId="urn:microsoft.com/office/officeart/2005/8/layout/vProcess5"/>
    <dgm:cxn modelId="{AA262BC9-E186-2A4A-9DA4-FF495B786CE6}" type="presOf" srcId="{6A346F98-AB4C-764F-AE37-48826D029997}" destId="{D5FE8125-E033-BC48-8EB7-A48F334FE840}" srcOrd="0" destOrd="0" presId="urn:microsoft.com/office/officeart/2005/8/layout/vProcess5"/>
    <dgm:cxn modelId="{B7A0D66D-ECFB-E846-AC6A-1CE9938CBE05}" type="presOf" srcId="{AA980F72-A8E8-A249-8DCA-C73C3109AF6D}" destId="{74DD7991-D93C-5A41-B14D-26ACF3CB727D}" srcOrd="1" destOrd="0" presId="urn:microsoft.com/office/officeart/2005/8/layout/vProcess5"/>
    <dgm:cxn modelId="{A93D4473-5DAC-FE42-AFFD-6C1AC3692D09}" type="presOf" srcId="{CDD90954-8532-4C46-9788-93AE4BABDD4E}" destId="{10C3830A-0768-CE44-B159-E222184F02EF}" srcOrd="1" destOrd="0" presId="urn:microsoft.com/office/officeart/2005/8/layout/vProcess5"/>
    <dgm:cxn modelId="{EDABEFCE-C1E8-1A47-8B8C-F63A730AF6D4}" type="presOf" srcId="{CDD90954-8532-4C46-9788-93AE4BABDD4E}" destId="{43EE0C33-1192-2E42-99AB-A01386B18677}" srcOrd="0" destOrd="0" presId="urn:microsoft.com/office/officeart/2005/8/layout/vProcess5"/>
    <dgm:cxn modelId="{1BEB2437-9B7D-1142-ACF0-03CF2E2DBBC8}" type="presOf" srcId="{18C09A1B-38A2-CE4B-9612-D1936C1A2819}" destId="{57C9DD89-6E08-CA44-85CA-F33FE3AF858E}" srcOrd="1" destOrd="0" presId="urn:microsoft.com/office/officeart/2005/8/layout/vProcess5"/>
    <dgm:cxn modelId="{6AF6A76D-99D6-B140-9F51-3A272B37BCBF}" type="presOf" srcId="{574966AF-0E68-364A-AA3B-DCF194F4B9E3}" destId="{F8EEA041-F6AA-B245-A172-9774A73B849A}" srcOrd="1" destOrd="0" presId="urn:microsoft.com/office/officeart/2005/8/layout/vProcess5"/>
    <dgm:cxn modelId="{A02626F0-0E64-4740-A37F-FDC9A5CFEF95}" srcId="{0EA2C213-4730-A84F-929B-C29C6726D8D0}" destId="{AA980F72-A8E8-A249-8DCA-C73C3109AF6D}" srcOrd="3" destOrd="0" parTransId="{D3BF620E-D644-7346-8EE6-510B82A9F579}" sibTransId="{A2F76DD0-8A9C-5F44-8931-5219C827D920}"/>
    <dgm:cxn modelId="{497CBDF5-A979-8C4C-A44A-93E5B6C2436A}" srcId="{0EA2C213-4730-A84F-929B-C29C6726D8D0}" destId="{18C09A1B-38A2-CE4B-9612-D1936C1A2819}" srcOrd="2" destOrd="0" parTransId="{AEA2CF4D-F139-D64A-8FC9-6BDF5B3B2FEB}" sibTransId="{6A346F98-AB4C-764F-AE37-48826D029997}"/>
    <dgm:cxn modelId="{FE640F02-5370-4247-97C3-5CFED9F9BE37}" type="presOf" srcId="{0EA2C213-4730-A84F-929B-C29C6726D8D0}" destId="{635F5AE5-63B3-8F41-BB50-976B1E283D0B}" srcOrd="0" destOrd="0" presId="urn:microsoft.com/office/officeart/2005/8/layout/vProcess5"/>
    <dgm:cxn modelId="{3586E62B-86CD-8D44-A29E-101D2C58FE70}" type="presOf" srcId="{AA980F72-A8E8-A249-8DCA-C73C3109AF6D}" destId="{FDCFB59C-D29F-6A4A-ACAD-C25F0C83EBBC}" srcOrd="0" destOrd="0" presId="urn:microsoft.com/office/officeart/2005/8/layout/vProcess5"/>
    <dgm:cxn modelId="{4BC8AC03-3EBF-AE44-A986-EE6BF1CDD9F7}" srcId="{0EA2C213-4730-A84F-929B-C29C6726D8D0}" destId="{4565BE04-5979-654E-B002-9CCF0ADF0F07}" srcOrd="4" destOrd="0" parTransId="{01D71427-91D0-C142-8426-BADBEAD98524}" sibTransId="{6F16D943-BD1A-634C-9DE1-6A2F5F74A7E2}"/>
    <dgm:cxn modelId="{BB4DCE54-76EE-4E4C-A40D-2D7004B5BC0B}" srcId="{0EA2C213-4730-A84F-929B-C29C6726D8D0}" destId="{30558BC4-1EDC-7549-8C50-1B5AD4875114}" srcOrd="5" destOrd="0" parTransId="{AD903C57-4F05-D046-A2A2-2DD7784BD468}" sibTransId="{96DC5E4B-A46B-724A-99C0-07E92465F08A}"/>
    <dgm:cxn modelId="{DCB8768F-A87F-864A-851C-983D3DFE0B5D}" type="presOf" srcId="{FB7462A1-5B88-4A46-BA08-2E3DDD046F69}" destId="{9CB85268-C846-E543-98EC-D6AD34D918D8}" srcOrd="0" destOrd="0" presId="urn:microsoft.com/office/officeart/2005/8/layout/vProcess5"/>
    <dgm:cxn modelId="{FBA70D01-287D-564D-A21C-A3D9BF5FC42E}" type="presOf" srcId="{4565BE04-5979-654E-B002-9CCF0ADF0F07}" destId="{20321AFD-76F0-BF49-B6E4-92EB0F5C53B0}" srcOrd="0" destOrd="0" presId="urn:microsoft.com/office/officeart/2005/8/layout/vProcess5"/>
    <dgm:cxn modelId="{B969653C-CA79-3E48-B71F-96C917EEB930}" type="presParOf" srcId="{635F5AE5-63B3-8F41-BB50-976B1E283D0B}" destId="{65289DF3-B8F6-CE47-9D95-3F8115F4EF46}" srcOrd="0" destOrd="0" presId="urn:microsoft.com/office/officeart/2005/8/layout/vProcess5"/>
    <dgm:cxn modelId="{849136C3-EC7C-EE49-BE27-A284DE92C52D}" type="presParOf" srcId="{635F5AE5-63B3-8F41-BB50-976B1E283D0B}" destId="{43EE0C33-1192-2E42-99AB-A01386B18677}" srcOrd="1" destOrd="0" presId="urn:microsoft.com/office/officeart/2005/8/layout/vProcess5"/>
    <dgm:cxn modelId="{533DDA15-9E94-9844-A99D-D57740015CBC}" type="presParOf" srcId="{635F5AE5-63B3-8F41-BB50-976B1E283D0B}" destId="{DADA6D7D-ECE3-A644-BA1F-E0A22016C27F}" srcOrd="2" destOrd="0" presId="urn:microsoft.com/office/officeart/2005/8/layout/vProcess5"/>
    <dgm:cxn modelId="{7FF4E29F-3796-D148-9CB6-8A7EACAD5833}" type="presParOf" srcId="{635F5AE5-63B3-8F41-BB50-976B1E283D0B}" destId="{5C2A7B68-915E-B44D-AD36-AD95635E0C19}" srcOrd="3" destOrd="0" presId="urn:microsoft.com/office/officeart/2005/8/layout/vProcess5"/>
    <dgm:cxn modelId="{FEB7BFCE-42CC-774A-9284-97FEE5EBFDAA}" type="presParOf" srcId="{635F5AE5-63B3-8F41-BB50-976B1E283D0B}" destId="{FDCFB59C-D29F-6A4A-ACAD-C25F0C83EBBC}" srcOrd="4" destOrd="0" presId="urn:microsoft.com/office/officeart/2005/8/layout/vProcess5"/>
    <dgm:cxn modelId="{C50D461C-25CB-7945-BA13-A3E968320F63}" type="presParOf" srcId="{635F5AE5-63B3-8F41-BB50-976B1E283D0B}" destId="{20321AFD-76F0-BF49-B6E4-92EB0F5C53B0}" srcOrd="5" destOrd="0" presId="urn:microsoft.com/office/officeart/2005/8/layout/vProcess5"/>
    <dgm:cxn modelId="{41EF6E1A-A35B-E447-95D6-2D4E1DDA1C0E}" type="presParOf" srcId="{635F5AE5-63B3-8F41-BB50-976B1E283D0B}" destId="{161C6A0A-15D2-6548-B04C-C7DD003051FA}" srcOrd="6" destOrd="0" presId="urn:microsoft.com/office/officeart/2005/8/layout/vProcess5"/>
    <dgm:cxn modelId="{9BBE8D6A-5CAA-A048-A3C7-8DCFFE1A0843}" type="presParOf" srcId="{635F5AE5-63B3-8F41-BB50-976B1E283D0B}" destId="{9CB85268-C846-E543-98EC-D6AD34D918D8}" srcOrd="7" destOrd="0" presId="urn:microsoft.com/office/officeart/2005/8/layout/vProcess5"/>
    <dgm:cxn modelId="{21EFE9D9-0B8B-B941-95B2-E0E801652860}" type="presParOf" srcId="{635F5AE5-63B3-8F41-BB50-976B1E283D0B}" destId="{D5FE8125-E033-BC48-8EB7-A48F334FE840}" srcOrd="8" destOrd="0" presId="urn:microsoft.com/office/officeart/2005/8/layout/vProcess5"/>
    <dgm:cxn modelId="{4FBA4F56-325E-3D4B-A2AB-58C72696467A}" type="presParOf" srcId="{635F5AE5-63B3-8F41-BB50-976B1E283D0B}" destId="{66E1C3FA-14FE-FE40-A723-7920B76778FD}" srcOrd="9" destOrd="0" presId="urn:microsoft.com/office/officeart/2005/8/layout/vProcess5"/>
    <dgm:cxn modelId="{A830D7F5-FA43-C84D-9995-E2558EB7B0A8}" type="presParOf" srcId="{635F5AE5-63B3-8F41-BB50-976B1E283D0B}" destId="{10C3830A-0768-CE44-B159-E222184F02EF}" srcOrd="10" destOrd="0" presId="urn:microsoft.com/office/officeart/2005/8/layout/vProcess5"/>
    <dgm:cxn modelId="{0B36B5E4-B9EB-7346-AE4B-417CC43986FA}" type="presParOf" srcId="{635F5AE5-63B3-8F41-BB50-976B1E283D0B}" destId="{F8EEA041-F6AA-B245-A172-9774A73B849A}" srcOrd="11" destOrd="0" presId="urn:microsoft.com/office/officeart/2005/8/layout/vProcess5"/>
    <dgm:cxn modelId="{FE3D8889-B6B2-4F40-862E-04A117C1D149}" type="presParOf" srcId="{635F5AE5-63B3-8F41-BB50-976B1E283D0B}" destId="{57C9DD89-6E08-CA44-85CA-F33FE3AF858E}" srcOrd="12" destOrd="0" presId="urn:microsoft.com/office/officeart/2005/8/layout/vProcess5"/>
    <dgm:cxn modelId="{80C6ADB5-DD65-B24F-83E4-F46D30F488D4}" type="presParOf" srcId="{635F5AE5-63B3-8F41-BB50-976B1E283D0B}" destId="{74DD7991-D93C-5A41-B14D-26ACF3CB727D}" srcOrd="13" destOrd="0" presId="urn:microsoft.com/office/officeart/2005/8/layout/vProcess5"/>
    <dgm:cxn modelId="{92C273D5-F6C3-2440-A261-049989F98585}" type="presParOf" srcId="{635F5AE5-63B3-8F41-BB50-976B1E283D0B}" destId="{E9F41E12-3793-C44F-8D69-18805961BF1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63CB41-37E9-A447-BDC9-A09E56D0B3F6}" type="doc">
      <dgm:prSet loTypeId="urn:microsoft.com/office/officeart/2005/8/layout/vProcess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19376C-E535-9D4B-8515-49CBBB241FF4}">
      <dgm:prSet phldrT="[Text]" custT="1"/>
      <dgm:spPr/>
      <dgm:t>
        <a:bodyPr/>
        <a:lstStyle/>
        <a:p>
          <a:pPr algn="ctr"/>
          <a:r>
            <a:rPr lang="en-US" sz="1400" dirty="0" smtClean="0"/>
            <a:t>Applicant Reviews EW- 21 Days</a:t>
          </a:r>
          <a:endParaRPr lang="en-US" sz="1400" dirty="0"/>
        </a:p>
      </dgm:t>
    </dgm:pt>
    <dgm:pt modelId="{CAB90756-1DF4-3449-82A3-7C6479BA6890}" type="parTrans" cxnId="{C61276C6-BBE3-244F-8936-1D76F1E871E8}">
      <dgm:prSet/>
      <dgm:spPr/>
      <dgm:t>
        <a:bodyPr/>
        <a:lstStyle/>
        <a:p>
          <a:endParaRPr lang="en-US"/>
        </a:p>
      </dgm:t>
    </dgm:pt>
    <dgm:pt modelId="{6B77F8EC-0732-3740-A641-89049C202DD7}" type="sibTrans" cxnId="{C61276C6-BBE3-244F-8936-1D76F1E871E8}">
      <dgm:prSet custT="1"/>
      <dgm:spPr/>
      <dgm:t>
        <a:bodyPr/>
        <a:lstStyle/>
        <a:p>
          <a:endParaRPr lang="en-US" sz="1400"/>
        </a:p>
      </dgm:t>
    </dgm:pt>
    <dgm:pt modelId="{12E7DEDA-A0E7-014D-9836-A8841F17D5DA}">
      <dgm:prSet phldrT="[Text]" custT="1"/>
      <dgm:spPr/>
      <dgm:t>
        <a:bodyPr/>
        <a:lstStyle/>
        <a:p>
          <a:pPr algn="ctr"/>
          <a:r>
            <a:rPr lang="en-US" sz="1400" dirty="0" smtClean="0"/>
            <a:t>Secretariat to send EW </a:t>
          </a:r>
        </a:p>
        <a:p>
          <a:pPr algn="ctr"/>
          <a:r>
            <a:rPr lang="en-US" sz="1400" dirty="0" smtClean="0"/>
            <a:t>to Applicant/ICANN</a:t>
          </a:r>
          <a:endParaRPr lang="en-US" sz="1400" dirty="0"/>
        </a:p>
      </dgm:t>
    </dgm:pt>
    <dgm:pt modelId="{BE0306CF-8CFC-6C40-A3AB-B02AA89DE181}" type="parTrans" cxnId="{8A0927AD-C027-4548-BA05-52A706FE0385}">
      <dgm:prSet/>
      <dgm:spPr/>
      <dgm:t>
        <a:bodyPr/>
        <a:lstStyle/>
        <a:p>
          <a:endParaRPr lang="en-US"/>
        </a:p>
      </dgm:t>
    </dgm:pt>
    <dgm:pt modelId="{DB9306D6-5144-974A-B1E6-1CB4F063E56A}" type="sibTrans" cxnId="{8A0927AD-C027-4548-BA05-52A706FE0385}">
      <dgm:prSet custT="1"/>
      <dgm:spPr/>
      <dgm:t>
        <a:bodyPr/>
        <a:lstStyle/>
        <a:p>
          <a:endParaRPr lang="en-US" sz="1400"/>
        </a:p>
      </dgm:t>
    </dgm:pt>
    <dgm:pt modelId="{11143F91-885A-E848-8BB9-635DC7D4331E}">
      <dgm:prSet phldrT="[Text]" custT="1"/>
      <dgm:spPr/>
      <dgm:t>
        <a:bodyPr/>
        <a:lstStyle/>
        <a:p>
          <a:pPr algn="ctr"/>
          <a:r>
            <a:rPr lang="en-US" sz="1400" dirty="0" smtClean="0"/>
            <a:t>If clarification is needed, applicant may email </a:t>
          </a:r>
          <a:r>
            <a:rPr lang="en-US" sz="1400" dirty="0" err="1" smtClean="0"/>
            <a:t>gacearlywarning@gac.icann.org</a:t>
          </a:r>
          <a:endParaRPr lang="en-US" sz="1400" dirty="0"/>
        </a:p>
      </dgm:t>
    </dgm:pt>
    <dgm:pt modelId="{67C0E3E4-B2CB-B643-8AF5-D276D8C47015}" type="parTrans" cxnId="{9586AC12-C7E4-824B-A976-CAF6E59F8F6E}">
      <dgm:prSet/>
      <dgm:spPr/>
      <dgm:t>
        <a:bodyPr/>
        <a:lstStyle/>
        <a:p>
          <a:endParaRPr lang="en-US"/>
        </a:p>
      </dgm:t>
    </dgm:pt>
    <dgm:pt modelId="{DA1049D8-100E-F748-BDE2-5CBA04976979}" type="sibTrans" cxnId="{9586AC12-C7E4-824B-A976-CAF6E59F8F6E}">
      <dgm:prSet custT="1"/>
      <dgm:spPr/>
      <dgm:t>
        <a:bodyPr/>
        <a:lstStyle/>
        <a:p>
          <a:endParaRPr lang="en-US" sz="1400"/>
        </a:p>
      </dgm:t>
    </dgm:pt>
    <dgm:pt modelId="{F3DDD919-C6DE-644A-9F21-701F74B6237A}">
      <dgm:prSet phldrT="[Text]" custT="1"/>
      <dgm:spPr/>
      <dgm:t>
        <a:bodyPr/>
        <a:lstStyle/>
        <a:p>
          <a:pPr algn="ctr"/>
          <a:r>
            <a:rPr lang="en-US" sz="1400" dirty="0" smtClean="0"/>
            <a:t>Applicant to send response (remediate/withdraw/no action)</a:t>
          </a:r>
        </a:p>
      </dgm:t>
    </dgm:pt>
    <dgm:pt modelId="{16D8C7E2-AFA2-0048-9C58-424012D133D7}" type="parTrans" cxnId="{60CF182A-7D27-0049-A203-6FD75597B57D}">
      <dgm:prSet/>
      <dgm:spPr/>
      <dgm:t>
        <a:bodyPr/>
        <a:lstStyle/>
        <a:p>
          <a:endParaRPr lang="en-US"/>
        </a:p>
      </dgm:t>
    </dgm:pt>
    <dgm:pt modelId="{181590AF-270D-E949-9824-595B8C26D8A4}" type="sibTrans" cxnId="{60CF182A-7D27-0049-A203-6FD75597B57D}">
      <dgm:prSet custT="1"/>
      <dgm:spPr/>
      <dgm:t>
        <a:bodyPr/>
        <a:lstStyle/>
        <a:p>
          <a:endParaRPr lang="en-US" sz="1400"/>
        </a:p>
      </dgm:t>
    </dgm:pt>
    <dgm:pt modelId="{78F43CC0-A4D5-814F-B2D6-A8AC0C674945}">
      <dgm:prSet phldrT="[Text]"/>
      <dgm:spPr/>
      <dgm:t>
        <a:bodyPr/>
        <a:lstStyle/>
        <a:p>
          <a:endParaRPr lang="en-US" sz="1400" dirty="0" smtClean="0"/>
        </a:p>
      </dgm:t>
    </dgm:pt>
    <dgm:pt modelId="{895EE0D2-5465-FE45-BA9A-F011A279FC2F}" type="parTrans" cxnId="{5FEA96A4-3319-CE4B-9461-4260353AD67D}">
      <dgm:prSet/>
      <dgm:spPr/>
      <dgm:t>
        <a:bodyPr/>
        <a:lstStyle/>
        <a:p>
          <a:endParaRPr lang="en-US"/>
        </a:p>
      </dgm:t>
    </dgm:pt>
    <dgm:pt modelId="{63383CFF-8FAD-1540-820E-4C5AC35456F2}" type="sibTrans" cxnId="{5FEA96A4-3319-CE4B-9461-4260353AD67D}">
      <dgm:prSet/>
      <dgm:spPr/>
      <dgm:t>
        <a:bodyPr/>
        <a:lstStyle/>
        <a:p>
          <a:endParaRPr lang="en-US"/>
        </a:p>
      </dgm:t>
    </dgm:pt>
    <dgm:pt modelId="{DC2F44A6-3FEA-F646-9A95-C2E2E3FDC5CF}">
      <dgm:prSet phldrT="[Text]" custT="1"/>
      <dgm:spPr/>
      <dgm:t>
        <a:bodyPr/>
        <a:lstStyle/>
        <a:p>
          <a:pPr algn="ctr"/>
          <a:r>
            <a:rPr lang="en-US" sz="1400" dirty="0" smtClean="0"/>
            <a:t>GAC to review response and decide if remediation is adequate or consider GAC advice</a:t>
          </a:r>
        </a:p>
      </dgm:t>
    </dgm:pt>
    <dgm:pt modelId="{ED5C9BFF-5BFF-E04D-B8F4-E027451AEE7B}" type="parTrans" cxnId="{35E09399-5757-234D-8D35-6ED3070684E0}">
      <dgm:prSet/>
      <dgm:spPr/>
      <dgm:t>
        <a:bodyPr/>
        <a:lstStyle/>
        <a:p>
          <a:endParaRPr lang="en-US"/>
        </a:p>
      </dgm:t>
    </dgm:pt>
    <dgm:pt modelId="{B820D174-E893-9845-A689-DD5CAD0D92EF}" type="sibTrans" cxnId="{35E09399-5757-234D-8D35-6ED3070684E0}">
      <dgm:prSet/>
      <dgm:spPr/>
      <dgm:t>
        <a:bodyPr/>
        <a:lstStyle/>
        <a:p>
          <a:endParaRPr lang="en-US"/>
        </a:p>
      </dgm:t>
    </dgm:pt>
    <dgm:pt modelId="{666C7403-F4C1-A749-B40A-7BB2BEFE7CA9}" type="pres">
      <dgm:prSet presAssocID="{7663CB41-37E9-A447-BDC9-A09E56D0B3F6}" presName="outerComposite" presStyleCnt="0">
        <dgm:presLayoutVars>
          <dgm:chMax val="5"/>
          <dgm:dir/>
          <dgm:resizeHandles val="exact"/>
        </dgm:presLayoutVars>
      </dgm:prSet>
      <dgm:spPr/>
    </dgm:pt>
    <dgm:pt modelId="{543F8527-B028-8E47-8E0F-342E297DF319}" type="pres">
      <dgm:prSet presAssocID="{7663CB41-37E9-A447-BDC9-A09E56D0B3F6}" presName="dummyMaxCanvas" presStyleCnt="0">
        <dgm:presLayoutVars/>
      </dgm:prSet>
      <dgm:spPr/>
    </dgm:pt>
    <dgm:pt modelId="{92FE1841-F27F-8C4B-9B1F-2E38C8E55EB2}" type="pres">
      <dgm:prSet presAssocID="{7663CB41-37E9-A447-BDC9-A09E56D0B3F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F92FF-40AF-AD48-92D8-FB544EE16482}" type="pres">
      <dgm:prSet presAssocID="{7663CB41-37E9-A447-BDC9-A09E56D0B3F6}" presName="FiveNodes_2" presStyleLbl="node1" presStyleIdx="1" presStyleCnt="5">
        <dgm:presLayoutVars>
          <dgm:bulletEnabled val="1"/>
        </dgm:presLayoutVars>
      </dgm:prSet>
      <dgm:spPr/>
    </dgm:pt>
    <dgm:pt modelId="{0158CD0E-D548-6B43-AFB1-7BAEAD006837}" type="pres">
      <dgm:prSet presAssocID="{7663CB41-37E9-A447-BDC9-A09E56D0B3F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30497-DB4C-FF42-9A9A-52153F321DCD}" type="pres">
      <dgm:prSet presAssocID="{7663CB41-37E9-A447-BDC9-A09E56D0B3F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9FB607-0418-8345-AE32-44C11927DC81}" type="pres">
      <dgm:prSet presAssocID="{7663CB41-37E9-A447-BDC9-A09E56D0B3F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C8D61-26A3-F541-8314-B0A989D24ABB}" type="pres">
      <dgm:prSet presAssocID="{7663CB41-37E9-A447-BDC9-A09E56D0B3F6}" presName="FiveConn_1-2" presStyleLbl="fgAccFollowNode1" presStyleIdx="0" presStyleCnt="4">
        <dgm:presLayoutVars>
          <dgm:bulletEnabled val="1"/>
        </dgm:presLayoutVars>
      </dgm:prSet>
      <dgm:spPr/>
    </dgm:pt>
    <dgm:pt modelId="{C16250CA-C8DB-6348-A335-E475AE0F3E04}" type="pres">
      <dgm:prSet presAssocID="{7663CB41-37E9-A447-BDC9-A09E56D0B3F6}" presName="FiveConn_2-3" presStyleLbl="fgAccFollowNode1" presStyleIdx="1" presStyleCnt="4">
        <dgm:presLayoutVars>
          <dgm:bulletEnabled val="1"/>
        </dgm:presLayoutVars>
      </dgm:prSet>
      <dgm:spPr/>
    </dgm:pt>
    <dgm:pt modelId="{D41577D0-051F-4240-9430-EA2298C0B8EC}" type="pres">
      <dgm:prSet presAssocID="{7663CB41-37E9-A447-BDC9-A09E56D0B3F6}" presName="FiveConn_3-4" presStyleLbl="fgAccFollowNode1" presStyleIdx="2" presStyleCnt="4">
        <dgm:presLayoutVars>
          <dgm:bulletEnabled val="1"/>
        </dgm:presLayoutVars>
      </dgm:prSet>
      <dgm:spPr/>
    </dgm:pt>
    <dgm:pt modelId="{6204EECC-646E-CB4B-9A3B-02E02CCFFD76}" type="pres">
      <dgm:prSet presAssocID="{7663CB41-37E9-A447-BDC9-A09E56D0B3F6}" presName="FiveConn_4-5" presStyleLbl="fgAccFollowNode1" presStyleIdx="3" presStyleCnt="4">
        <dgm:presLayoutVars>
          <dgm:bulletEnabled val="1"/>
        </dgm:presLayoutVars>
      </dgm:prSet>
      <dgm:spPr/>
    </dgm:pt>
    <dgm:pt modelId="{8EB29915-979A-4847-BB17-6FDCD0474C29}" type="pres">
      <dgm:prSet presAssocID="{7663CB41-37E9-A447-BDC9-A09E56D0B3F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EAC10-50FF-AB4D-9143-C1C6A93AFA09}" type="pres">
      <dgm:prSet presAssocID="{7663CB41-37E9-A447-BDC9-A09E56D0B3F6}" presName="FiveNodes_2_text" presStyleLbl="node1" presStyleIdx="4" presStyleCnt="5">
        <dgm:presLayoutVars>
          <dgm:bulletEnabled val="1"/>
        </dgm:presLayoutVars>
      </dgm:prSet>
      <dgm:spPr/>
    </dgm:pt>
    <dgm:pt modelId="{BE2BB374-3E19-1E4C-842B-A61885097E1E}" type="pres">
      <dgm:prSet presAssocID="{7663CB41-37E9-A447-BDC9-A09E56D0B3F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7DC64-5ACD-674F-932F-7C49251090E8}" type="pres">
      <dgm:prSet presAssocID="{7663CB41-37E9-A447-BDC9-A09E56D0B3F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F716C-C0AF-5A4C-81BB-9FFCC6BCAA91}" type="pres">
      <dgm:prSet presAssocID="{7663CB41-37E9-A447-BDC9-A09E56D0B3F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86AC12-C7E4-824B-A976-CAF6E59F8F6E}" srcId="{7663CB41-37E9-A447-BDC9-A09E56D0B3F6}" destId="{11143F91-885A-E848-8BB9-635DC7D4331E}" srcOrd="2" destOrd="0" parTransId="{67C0E3E4-B2CB-B643-8AF5-D276D8C47015}" sibTransId="{DA1049D8-100E-F748-BDE2-5CBA04976979}"/>
    <dgm:cxn modelId="{87D7EB2C-1639-7844-AD14-C80366065776}" type="presOf" srcId="{12E7DEDA-A0E7-014D-9836-A8841F17D5DA}" destId="{92FE1841-F27F-8C4B-9B1F-2E38C8E55EB2}" srcOrd="0" destOrd="0" presId="urn:microsoft.com/office/officeart/2005/8/layout/vProcess5"/>
    <dgm:cxn modelId="{FCDD1192-10C8-AA4D-9433-CA48BC8482BB}" type="presOf" srcId="{6B77F8EC-0732-3740-A641-89049C202DD7}" destId="{C16250CA-C8DB-6348-A335-E475AE0F3E04}" srcOrd="0" destOrd="0" presId="urn:microsoft.com/office/officeart/2005/8/layout/vProcess5"/>
    <dgm:cxn modelId="{5AB5DCFE-58EF-7B4D-A58E-1540F27A265A}" type="presOf" srcId="{DC2F44A6-3FEA-F646-9A95-C2E2E3FDC5CF}" destId="{4B9FB607-0418-8345-AE32-44C11927DC81}" srcOrd="0" destOrd="0" presId="urn:microsoft.com/office/officeart/2005/8/layout/vProcess5"/>
    <dgm:cxn modelId="{297EB419-4493-B34D-B50A-0DEDB8874F07}" type="presOf" srcId="{12E7DEDA-A0E7-014D-9836-A8841F17D5DA}" destId="{8EB29915-979A-4847-BB17-6FDCD0474C29}" srcOrd="1" destOrd="0" presId="urn:microsoft.com/office/officeart/2005/8/layout/vProcess5"/>
    <dgm:cxn modelId="{CF92CE73-1E84-2440-A5F9-FD0724AB6AF1}" type="presOf" srcId="{FC19376C-E535-9D4B-8515-49CBBB241FF4}" destId="{915F92FF-40AF-AD48-92D8-FB544EE16482}" srcOrd="0" destOrd="0" presId="urn:microsoft.com/office/officeart/2005/8/layout/vProcess5"/>
    <dgm:cxn modelId="{0E8641A7-2292-FE4C-9795-7A7283FA6BAD}" type="presOf" srcId="{181590AF-270D-E949-9824-595B8C26D8A4}" destId="{6204EECC-646E-CB4B-9A3B-02E02CCFFD76}" srcOrd="0" destOrd="0" presId="urn:microsoft.com/office/officeart/2005/8/layout/vProcess5"/>
    <dgm:cxn modelId="{FF67F50D-5B96-6940-BFC2-596A957BF281}" type="presOf" srcId="{11143F91-885A-E848-8BB9-635DC7D4331E}" destId="{0158CD0E-D548-6B43-AFB1-7BAEAD006837}" srcOrd="0" destOrd="0" presId="urn:microsoft.com/office/officeart/2005/8/layout/vProcess5"/>
    <dgm:cxn modelId="{A89430B1-5DEA-3A45-A5EE-C481DF152C37}" type="presOf" srcId="{DB9306D6-5144-974A-B1E6-1CB4F063E56A}" destId="{EC7C8D61-26A3-F541-8314-B0A989D24ABB}" srcOrd="0" destOrd="0" presId="urn:microsoft.com/office/officeart/2005/8/layout/vProcess5"/>
    <dgm:cxn modelId="{971BFDC0-E06A-974C-B644-836F43917A54}" type="presOf" srcId="{7663CB41-37E9-A447-BDC9-A09E56D0B3F6}" destId="{666C7403-F4C1-A749-B40A-7BB2BEFE7CA9}" srcOrd="0" destOrd="0" presId="urn:microsoft.com/office/officeart/2005/8/layout/vProcess5"/>
    <dgm:cxn modelId="{C61276C6-BBE3-244F-8936-1D76F1E871E8}" srcId="{7663CB41-37E9-A447-BDC9-A09E56D0B3F6}" destId="{FC19376C-E535-9D4B-8515-49CBBB241FF4}" srcOrd="1" destOrd="0" parTransId="{CAB90756-1DF4-3449-82A3-7C6479BA6890}" sibTransId="{6B77F8EC-0732-3740-A641-89049C202DD7}"/>
    <dgm:cxn modelId="{C41E4FA0-16AA-0C4C-B4F5-B2C19DE10218}" type="presOf" srcId="{F3DDD919-C6DE-644A-9F21-701F74B6237A}" destId="{80830497-DB4C-FF42-9A9A-52153F321DCD}" srcOrd="0" destOrd="0" presId="urn:microsoft.com/office/officeart/2005/8/layout/vProcess5"/>
    <dgm:cxn modelId="{CDB35272-1DC8-9448-9BF5-022288DEF5EB}" type="presOf" srcId="{DC2F44A6-3FEA-F646-9A95-C2E2E3FDC5CF}" destId="{B29F716C-C0AF-5A4C-81BB-9FFCC6BCAA91}" srcOrd="1" destOrd="0" presId="urn:microsoft.com/office/officeart/2005/8/layout/vProcess5"/>
    <dgm:cxn modelId="{35E09399-5757-234D-8D35-6ED3070684E0}" srcId="{7663CB41-37E9-A447-BDC9-A09E56D0B3F6}" destId="{DC2F44A6-3FEA-F646-9A95-C2E2E3FDC5CF}" srcOrd="4" destOrd="0" parTransId="{ED5C9BFF-5BFF-E04D-B8F4-E027451AEE7B}" sibTransId="{B820D174-E893-9845-A689-DD5CAD0D92EF}"/>
    <dgm:cxn modelId="{5FEA96A4-3319-CE4B-9461-4260353AD67D}" srcId="{7663CB41-37E9-A447-BDC9-A09E56D0B3F6}" destId="{78F43CC0-A4D5-814F-B2D6-A8AC0C674945}" srcOrd="5" destOrd="0" parTransId="{895EE0D2-5465-FE45-BA9A-F011A279FC2F}" sibTransId="{63383CFF-8FAD-1540-820E-4C5AC35456F2}"/>
    <dgm:cxn modelId="{60CF182A-7D27-0049-A203-6FD75597B57D}" srcId="{7663CB41-37E9-A447-BDC9-A09E56D0B3F6}" destId="{F3DDD919-C6DE-644A-9F21-701F74B6237A}" srcOrd="3" destOrd="0" parTransId="{16D8C7E2-AFA2-0048-9C58-424012D133D7}" sibTransId="{181590AF-270D-E949-9824-595B8C26D8A4}"/>
    <dgm:cxn modelId="{7E11F047-4FB2-6F46-A09A-EB19CD86085D}" type="presOf" srcId="{FC19376C-E535-9D4B-8515-49CBBB241FF4}" destId="{3C7EAC10-50FF-AB4D-9143-C1C6A93AFA09}" srcOrd="1" destOrd="0" presId="urn:microsoft.com/office/officeart/2005/8/layout/vProcess5"/>
    <dgm:cxn modelId="{8A0927AD-C027-4548-BA05-52A706FE0385}" srcId="{7663CB41-37E9-A447-BDC9-A09E56D0B3F6}" destId="{12E7DEDA-A0E7-014D-9836-A8841F17D5DA}" srcOrd="0" destOrd="0" parTransId="{BE0306CF-8CFC-6C40-A3AB-B02AA89DE181}" sibTransId="{DB9306D6-5144-974A-B1E6-1CB4F063E56A}"/>
    <dgm:cxn modelId="{2CE4086F-533C-0D40-BCAA-C749F6B12B02}" type="presOf" srcId="{11143F91-885A-E848-8BB9-635DC7D4331E}" destId="{BE2BB374-3E19-1E4C-842B-A61885097E1E}" srcOrd="1" destOrd="0" presId="urn:microsoft.com/office/officeart/2005/8/layout/vProcess5"/>
    <dgm:cxn modelId="{A52B29E5-41E5-E543-BDF0-2DF5CEA20571}" type="presOf" srcId="{DA1049D8-100E-F748-BDE2-5CBA04976979}" destId="{D41577D0-051F-4240-9430-EA2298C0B8EC}" srcOrd="0" destOrd="0" presId="urn:microsoft.com/office/officeart/2005/8/layout/vProcess5"/>
    <dgm:cxn modelId="{49C7C70D-B769-154C-B405-1BDF46F567F8}" type="presOf" srcId="{F3DDD919-C6DE-644A-9F21-701F74B6237A}" destId="{84A7DC64-5ACD-674F-932F-7C49251090E8}" srcOrd="1" destOrd="0" presId="urn:microsoft.com/office/officeart/2005/8/layout/vProcess5"/>
    <dgm:cxn modelId="{F475CEF5-3ABB-C34F-B803-DD75E869D937}" type="presParOf" srcId="{666C7403-F4C1-A749-B40A-7BB2BEFE7CA9}" destId="{543F8527-B028-8E47-8E0F-342E297DF319}" srcOrd="0" destOrd="0" presId="urn:microsoft.com/office/officeart/2005/8/layout/vProcess5"/>
    <dgm:cxn modelId="{CEE0350F-49F2-A84C-A644-71E3C29DF57D}" type="presParOf" srcId="{666C7403-F4C1-A749-B40A-7BB2BEFE7CA9}" destId="{92FE1841-F27F-8C4B-9B1F-2E38C8E55EB2}" srcOrd="1" destOrd="0" presId="urn:microsoft.com/office/officeart/2005/8/layout/vProcess5"/>
    <dgm:cxn modelId="{5E41B5B1-5FA9-6843-9B9F-F71A4777499F}" type="presParOf" srcId="{666C7403-F4C1-A749-B40A-7BB2BEFE7CA9}" destId="{915F92FF-40AF-AD48-92D8-FB544EE16482}" srcOrd="2" destOrd="0" presId="urn:microsoft.com/office/officeart/2005/8/layout/vProcess5"/>
    <dgm:cxn modelId="{BF364D56-A8D7-B240-8AA2-E5196C43C9FE}" type="presParOf" srcId="{666C7403-F4C1-A749-B40A-7BB2BEFE7CA9}" destId="{0158CD0E-D548-6B43-AFB1-7BAEAD006837}" srcOrd="3" destOrd="0" presId="urn:microsoft.com/office/officeart/2005/8/layout/vProcess5"/>
    <dgm:cxn modelId="{8DE3E2B3-E689-B443-A9EC-58E6491D4677}" type="presParOf" srcId="{666C7403-F4C1-A749-B40A-7BB2BEFE7CA9}" destId="{80830497-DB4C-FF42-9A9A-52153F321DCD}" srcOrd="4" destOrd="0" presId="urn:microsoft.com/office/officeart/2005/8/layout/vProcess5"/>
    <dgm:cxn modelId="{B679CBA0-72EF-E542-B604-E93E2FD672CD}" type="presParOf" srcId="{666C7403-F4C1-A749-B40A-7BB2BEFE7CA9}" destId="{4B9FB607-0418-8345-AE32-44C11927DC81}" srcOrd="5" destOrd="0" presId="urn:microsoft.com/office/officeart/2005/8/layout/vProcess5"/>
    <dgm:cxn modelId="{58C3C004-D008-504F-9F6C-ECBB08E95209}" type="presParOf" srcId="{666C7403-F4C1-A749-B40A-7BB2BEFE7CA9}" destId="{EC7C8D61-26A3-F541-8314-B0A989D24ABB}" srcOrd="6" destOrd="0" presId="urn:microsoft.com/office/officeart/2005/8/layout/vProcess5"/>
    <dgm:cxn modelId="{A6EC0179-5B83-AC42-83B7-499E6784A4F3}" type="presParOf" srcId="{666C7403-F4C1-A749-B40A-7BB2BEFE7CA9}" destId="{C16250CA-C8DB-6348-A335-E475AE0F3E04}" srcOrd="7" destOrd="0" presId="urn:microsoft.com/office/officeart/2005/8/layout/vProcess5"/>
    <dgm:cxn modelId="{15F0222A-0449-7446-966D-7C449CDD5AAE}" type="presParOf" srcId="{666C7403-F4C1-A749-B40A-7BB2BEFE7CA9}" destId="{D41577D0-051F-4240-9430-EA2298C0B8EC}" srcOrd="8" destOrd="0" presId="urn:microsoft.com/office/officeart/2005/8/layout/vProcess5"/>
    <dgm:cxn modelId="{34E75B7E-48C1-5D41-A2B9-4AC600159FBB}" type="presParOf" srcId="{666C7403-F4C1-A749-B40A-7BB2BEFE7CA9}" destId="{6204EECC-646E-CB4B-9A3B-02E02CCFFD76}" srcOrd="9" destOrd="0" presId="urn:microsoft.com/office/officeart/2005/8/layout/vProcess5"/>
    <dgm:cxn modelId="{20DCED0B-B43A-324F-BDFA-F8250E7D7B82}" type="presParOf" srcId="{666C7403-F4C1-A749-B40A-7BB2BEFE7CA9}" destId="{8EB29915-979A-4847-BB17-6FDCD0474C29}" srcOrd="10" destOrd="0" presId="urn:microsoft.com/office/officeart/2005/8/layout/vProcess5"/>
    <dgm:cxn modelId="{B03C3659-FA5A-E641-AF1B-7A4A46834D49}" type="presParOf" srcId="{666C7403-F4C1-A749-B40A-7BB2BEFE7CA9}" destId="{3C7EAC10-50FF-AB4D-9143-C1C6A93AFA09}" srcOrd="11" destOrd="0" presId="urn:microsoft.com/office/officeart/2005/8/layout/vProcess5"/>
    <dgm:cxn modelId="{636B421B-69B5-DF41-BF11-55BD223B1A1F}" type="presParOf" srcId="{666C7403-F4C1-A749-B40A-7BB2BEFE7CA9}" destId="{BE2BB374-3E19-1E4C-842B-A61885097E1E}" srcOrd="12" destOrd="0" presId="urn:microsoft.com/office/officeart/2005/8/layout/vProcess5"/>
    <dgm:cxn modelId="{873C3508-5D83-A94F-ACFE-302CABC5595B}" type="presParOf" srcId="{666C7403-F4C1-A749-B40A-7BB2BEFE7CA9}" destId="{84A7DC64-5ACD-674F-932F-7C49251090E8}" srcOrd="13" destOrd="0" presId="urn:microsoft.com/office/officeart/2005/8/layout/vProcess5"/>
    <dgm:cxn modelId="{3998630B-5F34-5842-8629-30FE172B3303}" type="presParOf" srcId="{666C7403-F4C1-A749-B40A-7BB2BEFE7CA9}" destId="{B29F716C-C0AF-5A4C-81BB-9FFCC6BCAA9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C90DC-A983-DC40-8B73-8B44E706B2F2}">
      <dsp:nvSpPr>
        <dsp:cNvPr id="0" name=""/>
        <dsp:cNvSpPr/>
      </dsp:nvSpPr>
      <dsp:spPr>
        <a:xfrm>
          <a:off x="0" y="0"/>
          <a:ext cx="6339078" cy="99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Applications Posted </a:t>
          </a:r>
          <a:endParaRPr lang="en-US" sz="1400" kern="1200" dirty="0"/>
        </a:p>
      </dsp:txBody>
      <dsp:txXfrm>
        <a:off x="29286" y="29286"/>
        <a:ext cx="5143135" cy="941314"/>
      </dsp:txXfrm>
    </dsp:sp>
    <dsp:sp modelId="{7B79A532-2B00-1F47-8375-0E798E6790AC}">
      <dsp:nvSpPr>
        <dsp:cNvPr id="0" name=""/>
        <dsp:cNvSpPr/>
      </dsp:nvSpPr>
      <dsp:spPr>
        <a:xfrm>
          <a:off x="473372" y="1138759"/>
          <a:ext cx="6339078" cy="99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GAC Member identifies issue</a:t>
          </a:r>
          <a:endParaRPr lang="en-US" sz="1400" kern="1200" dirty="0"/>
        </a:p>
      </dsp:txBody>
      <dsp:txXfrm>
        <a:off x="502658" y="1168045"/>
        <a:ext cx="5157207" cy="941314"/>
      </dsp:txXfrm>
    </dsp:sp>
    <dsp:sp modelId="{DC420D11-BB32-9C49-9AFF-C187C38C2D44}">
      <dsp:nvSpPr>
        <dsp:cNvPr id="0" name=""/>
        <dsp:cNvSpPr/>
      </dsp:nvSpPr>
      <dsp:spPr>
        <a:xfrm>
          <a:off x="946745" y="2277518"/>
          <a:ext cx="6339078" cy="99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Does a discussion exist?</a:t>
          </a:r>
          <a:endParaRPr lang="en-US" sz="1400" kern="1200" dirty="0"/>
        </a:p>
      </dsp:txBody>
      <dsp:txXfrm>
        <a:off x="976031" y="2306804"/>
        <a:ext cx="5157207" cy="941314"/>
      </dsp:txXfrm>
    </dsp:sp>
    <dsp:sp modelId="{B7EF6A71-C313-F344-BC5B-06E780D68255}">
      <dsp:nvSpPr>
        <dsp:cNvPr id="0" name=""/>
        <dsp:cNvSpPr/>
      </dsp:nvSpPr>
      <dsp:spPr>
        <a:xfrm>
          <a:off x="1420118" y="3416277"/>
          <a:ext cx="6339078" cy="99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If yes join discussion; if no, initiate discussion (optional step)</a:t>
          </a:r>
          <a:endParaRPr lang="en-US" sz="1400" kern="1200" dirty="0"/>
        </a:p>
      </dsp:txBody>
      <dsp:txXfrm>
        <a:off x="1449404" y="3445563"/>
        <a:ext cx="5157207" cy="941314"/>
      </dsp:txXfrm>
    </dsp:sp>
    <dsp:sp modelId="{4B9C3740-F5F0-234C-A667-EB6FB5D4EC3C}">
      <dsp:nvSpPr>
        <dsp:cNvPr id="0" name=""/>
        <dsp:cNvSpPr/>
      </dsp:nvSpPr>
      <dsp:spPr>
        <a:xfrm>
          <a:off x="1893490" y="4555036"/>
          <a:ext cx="6339078" cy="9998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Decide if an EW is required</a:t>
          </a:r>
          <a:endParaRPr lang="en-US" sz="1400" kern="1200" dirty="0"/>
        </a:p>
      </dsp:txBody>
      <dsp:txXfrm>
        <a:off x="1922776" y="4584322"/>
        <a:ext cx="5157207" cy="941314"/>
      </dsp:txXfrm>
    </dsp:sp>
    <dsp:sp modelId="{C43AD9E4-42C3-1044-83F6-3BB015647249}">
      <dsp:nvSpPr>
        <dsp:cNvPr id="0" name=""/>
        <dsp:cNvSpPr/>
      </dsp:nvSpPr>
      <dsp:spPr>
        <a:xfrm>
          <a:off x="5689152" y="730472"/>
          <a:ext cx="649925" cy="6499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835385" y="730472"/>
        <a:ext cx="357459" cy="489069"/>
      </dsp:txXfrm>
    </dsp:sp>
    <dsp:sp modelId="{F3917F6C-85F0-CA49-8959-16580CDC2B93}">
      <dsp:nvSpPr>
        <dsp:cNvPr id="0" name=""/>
        <dsp:cNvSpPr/>
      </dsp:nvSpPr>
      <dsp:spPr>
        <a:xfrm>
          <a:off x="6162524" y="1869231"/>
          <a:ext cx="649925" cy="64992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308757" y="1869231"/>
        <a:ext cx="357459" cy="489069"/>
      </dsp:txXfrm>
    </dsp:sp>
    <dsp:sp modelId="{CE37EF95-E48A-A54A-9C38-8770E584F5DA}">
      <dsp:nvSpPr>
        <dsp:cNvPr id="0" name=""/>
        <dsp:cNvSpPr/>
      </dsp:nvSpPr>
      <dsp:spPr>
        <a:xfrm>
          <a:off x="6635897" y="2991326"/>
          <a:ext cx="649925" cy="649925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782130" y="2991326"/>
        <a:ext cx="357459" cy="489069"/>
      </dsp:txXfrm>
    </dsp:sp>
    <dsp:sp modelId="{956FBE08-3964-3343-814D-8273039764EE}">
      <dsp:nvSpPr>
        <dsp:cNvPr id="0" name=""/>
        <dsp:cNvSpPr/>
      </dsp:nvSpPr>
      <dsp:spPr>
        <a:xfrm>
          <a:off x="7109270" y="4141195"/>
          <a:ext cx="649925" cy="64992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255503" y="4141195"/>
        <a:ext cx="357459" cy="489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E0C33-1192-2E42-99AB-A01386B18677}">
      <dsp:nvSpPr>
        <dsp:cNvPr id="0" name=""/>
        <dsp:cNvSpPr/>
      </dsp:nvSpPr>
      <dsp:spPr>
        <a:xfrm>
          <a:off x="0" y="0"/>
          <a:ext cx="6451647" cy="993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If an EW is required – check for existing EW documents</a:t>
          </a:r>
          <a:endParaRPr lang="en-US" sz="1400" kern="1200" dirty="0"/>
        </a:p>
      </dsp:txBody>
      <dsp:txXfrm>
        <a:off x="29093" y="29093"/>
        <a:ext cx="5263573" cy="935121"/>
      </dsp:txXfrm>
    </dsp:sp>
    <dsp:sp modelId="{DADA6D7D-ECE3-A644-BA1F-E0A22016C27F}">
      <dsp:nvSpPr>
        <dsp:cNvPr id="0" name=""/>
        <dsp:cNvSpPr/>
      </dsp:nvSpPr>
      <dsp:spPr>
        <a:xfrm>
          <a:off x="481778" y="1131267"/>
          <a:ext cx="6451647" cy="993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If an EW exists, review existing, modify/support EW, negotiate modifications/support with other members</a:t>
          </a:r>
          <a:endParaRPr lang="en-US" sz="1400" kern="1200" dirty="0"/>
        </a:p>
      </dsp:txBody>
      <dsp:txXfrm>
        <a:off x="510871" y="1160360"/>
        <a:ext cx="5266032" cy="935121"/>
      </dsp:txXfrm>
    </dsp:sp>
    <dsp:sp modelId="{5C2A7B68-915E-B44D-AD36-AD95635E0C19}">
      <dsp:nvSpPr>
        <dsp:cNvPr id="0" name=""/>
        <dsp:cNvSpPr/>
      </dsp:nvSpPr>
      <dsp:spPr>
        <a:xfrm>
          <a:off x="963557" y="2262534"/>
          <a:ext cx="6451647" cy="993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If an EW does not exist – Initiate an EW</a:t>
          </a:r>
          <a:endParaRPr lang="en-US" sz="1400" kern="1200" dirty="0"/>
        </a:p>
      </dsp:txBody>
      <dsp:txXfrm>
        <a:off x="992650" y="2291627"/>
        <a:ext cx="5266032" cy="935121"/>
      </dsp:txXfrm>
    </dsp:sp>
    <dsp:sp modelId="{FDCFB59C-D29F-6A4A-ACAD-C25F0C83EBBC}">
      <dsp:nvSpPr>
        <dsp:cNvPr id="0" name=""/>
        <dsp:cNvSpPr/>
      </dsp:nvSpPr>
      <dsp:spPr>
        <a:xfrm>
          <a:off x="1445336" y="3393801"/>
          <a:ext cx="6451647" cy="993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Discuss/modifications/support with other GAC members</a:t>
          </a:r>
          <a:endParaRPr lang="en-US" sz="1400" kern="1200" dirty="0"/>
        </a:p>
      </dsp:txBody>
      <dsp:txXfrm>
        <a:off x="1474429" y="3422894"/>
        <a:ext cx="5266032" cy="935121"/>
      </dsp:txXfrm>
    </dsp:sp>
    <dsp:sp modelId="{20321AFD-76F0-BF49-B6E4-92EB0F5C53B0}">
      <dsp:nvSpPr>
        <dsp:cNvPr id="0" name=""/>
        <dsp:cNvSpPr/>
      </dsp:nvSpPr>
      <dsp:spPr>
        <a:xfrm>
          <a:off x="1927115" y="4525069"/>
          <a:ext cx="6451647" cy="993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Register EW with </a:t>
          </a:r>
          <a:r>
            <a:rPr lang="en-US" sz="1400" kern="1200" dirty="0" smtClean="0">
              <a:hlinkClick xmlns:r="http://schemas.openxmlformats.org/officeDocument/2006/relationships" r:id="rId1"/>
            </a:rPr>
            <a:t>gacearlywarning@gac.icann.org</a:t>
          </a:r>
          <a:endParaRPr lang="en-US" sz="1400" kern="1200" dirty="0"/>
        </a:p>
      </dsp:txBody>
      <dsp:txXfrm>
        <a:off x="1956208" y="4554162"/>
        <a:ext cx="5266032" cy="935121"/>
      </dsp:txXfrm>
    </dsp:sp>
    <dsp:sp modelId="{161C6A0A-15D2-6548-B04C-C7DD003051FA}">
      <dsp:nvSpPr>
        <dsp:cNvPr id="0" name=""/>
        <dsp:cNvSpPr/>
      </dsp:nvSpPr>
      <dsp:spPr>
        <a:xfrm>
          <a:off x="5805997" y="725666"/>
          <a:ext cx="645650" cy="64565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951268" y="725666"/>
        <a:ext cx="355108" cy="485852"/>
      </dsp:txXfrm>
    </dsp:sp>
    <dsp:sp modelId="{9CB85268-C846-E543-98EC-D6AD34D918D8}">
      <dsp:nvSpPr>
        <dsp:cNvPr id="0" name=""/>
        <dsp:cNvSpPr/>
      </dsp:nvSpPr>
      <dsp:spPr>
        <a:xfrm>
          <a:off x="6287776" y="1856933"/>
          <a:ext cx="645650" cy="64565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433047" y="1856933"/>
        <a:ext cx="355108" cy="485852"/>
      </dsp:txXfrm>
    </dsp:sp>
    <dsp:sp modelId="{D5FE8125-E033-BC48-8EB7-A48F334FE840}">
      <dsp:nvSpPr>
        <dsp:cNvPr id="0" name=""/>
        <dsp:cNvSpPr/>
      </dsp:nvSpPr>
      <dsp:spPr>
        <a:xfrm>
          <a:off x="6769555" y="2971646"/>
          <a:ext cx="645650" cy="64565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914826" y="2971646"/>
        <a:ext cx="355108" cy="485852"/>
      </dsp:txXfrm>
    </dsp:sp>
    <dsp:sp modelId="{66E1C3FA-14FE-FE40-A723-7920B76778FD}">
      <dsp:nvSpPr>
        <dsp:cNvPr id="0" name=""/>
        <dsp:cNvSpPr/>
      </dsp:nvSpPr>
      <dsp:spPr>
        <a:xfrm>
          <a:off x="7251334" y="4113950"/>
          <a:ext cx="645650" cy="64565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396605" y="4113950"/>
        <a:ext cx="355108" cy="485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E1841-F27F-8C4B-9B1F-2E38C8E55EB2}">
      <dsp:nvSpPr>
        <dsp:cNvPr id="0" name=""/>
        <dsp:cNvSpPr/>
      </dsp:nvSpPr>
      <dsp:spPr>
        <a:xfrm>
          <a:off x="0" y="0"/>
          <a:ext cx="6213903" cy="960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Secretariat to send EW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to Applicant/ICANN</a:t>
          </a:r>
          <a:endParaRPr lang="en-US" sz="1400" kern="1200" dirty="0"/>
        </a:p>
      </dsp:txBody>
      <dsp:txXfrm>
        <a:off x="28134" y="28134"/>
        <a:ext cx="5064983" cy="904305"/>
      </dsp:txXfrm>
    </dsp:sp>
    <dsp:sp modelId="{915F92FF-40AF-AD48-92D8-FB544EE16482}">
      <dsp:nvSpPr>
        <dsp:cNvPr id="0" name=""/>
        <dsp:cNvSpPr/>
      </dsp:nvSpPr>
      <dsp:spPr>
        <a:xfrm>
          <a:off x="464025" y="1093986"/>
          <a:ext cx="6213903" cy="960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Applicant Reviews EW- 21 Days</a:t>
          </a:r>
          <a:endParaRPr lang="en-US" sz="1400" kern="1200" dirty="0"/>
        </a:p>
      </dsp:txBody>
      <dsp:txXfrm>
        <a:off x="492159" y="1122120"/>
        <a:ext cx="5069237" cy="904305"/>
      </dsp:txXfrm>
    </dsp:sp>
    <dsp:sp modelId="{0158CD0E-D548-6B43-AFB1-7BAEAD006837}">
      <dsp:nvSpPr>
        <dsp:cNvPr id="0" name=""/>
        <dsp:cNvSpPr/>
      </dsp:nvSpPr>
      <dsp:spPr>
        <a:xfrm>
          <a:off x="928050" y="2187972"/>
          <a:ext cx="6213903" cy="960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If clarification is needed, applicant may email </a:t>
          </a:r>
          <a:r>
            <a:rPr lang="en-US" sz="1400" kern="1200" dirty="0" err="1" smtClean="0"/>
            <a:t>gacearlywarning@gac.icann.org</a:t>
          </a:r>
          <a:endParaRPr lang="en-US" sz="1400" kern="1200" dirty="0"/>
        </a:p>
      </dsp:txBody>
      <dsp:txXfrm>
        <a:off x="956184" y="2216106"/>
        <a:ext cx="5069237" cy="904305"/>
      </dsp:txXfrm>
    </dsp:sp>
    <dsp:sp modelId="{80830497-DB4C-FF42-9A9A-52153F321DCD}">
      <dsp:nvSpPr>
        <dsp:cNvPr id="0" name=""/>
        <dsp:cNvSpPr/>
      </dsp:nvSpPr>
      <dsp:spPr>
        <a:xfrm>
          <a:off x="1392075" y="3281958"/>
          <a:ext cx="6213903" cy="960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Applicant to send response (remediate/withdraw/no action)</a:t>
          </a:r>
        </a:p>
      </dsp:txBody>
      <dsp:txXfrm>
        <a:off x="1420209" y="3310092"/>
        <a:ext cx="5069237" cy="904305"/>
      </dsp:txXfrm>
    </dsp:sp>
    <dsp:sp modelId="{4B9FB607-0418-8345-AE32-44C11927DC81}">
      <dsp:nvSpPr>
        <dsp:cNvPr id="0" name=""/>
        <dsp:cNvSpPr/>
      </dsp:nvSpPr>
      <dsp:spPr>
        <a:xfrm>
          <a:off x="1856101" y="4375944"/>
          <a:ext cx="6213903" cy="960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GAC to review response and decide if remediation is adequate or consider GAC advice</a:t>
          </a:r>
        </a:p>
      </dsp:txBody>
      <dsp:txXfrm>
        <a:off x="1884235" y="4404078"/>
        <a:ext cx="5069237" cy="904305"/>
      </dsp:txXfrm>
    </dsp:sp>
    <dsp:sp modelId="{EC7C8D61-26A3-F541-8314-B0A989D24ABB}">
      <dsp:nvSpPr>
        <dsp:cNvPr id="0" name=""/>
        <dsp:cNvSpPr/>
      </dsp:nvSpPr>
      <dsp:spPr>
        <a:xfrm>
          <a:off x="5589531" y="701752"/>
          <a:ext cx="624372" cy="62437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730015" y="701752"/>
        <a:ext cx="343404" cy="469840"/>
      </dsp:txXfrm>
    </dsp:sp>
    <dsp:sp modelId="{C16250CA-C8DB-6348-A335-E475AE0F3E04}">
      <dsp:nvSpPr>
        <dsp:cNvPr id="0" name=""/>
        <dsp:cNvSpPr/>
      </dsp:nvSpPr>
      <dsp:spPr>
        <a:xfrm>
          <a:off x="6053556" y="1795738"/>
          <a:ext cx="624372" cy="62437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194040" y="1795738"/>
        <a:ext cx="343404" cy="469840"/>
      </dsp:txXfrm>
    </dsp:sp>
    <dsp:sp modelId="{D41577D0-051F-4240-9430-EA2298C0B8EC}">
      <dsp:nvSpPr>
        <dsp:cNvPr id="0" name=""/>
        <dsp:cNvSpPr/>
      </dsp:nvSpPr>
      <dsp:spPr>
        <a:xfrm>
          <a:off x="6517581" y="2873714"/>
          <a:ext cx="624372" cy="62437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658065" y="2873714"/>
        <a:ext cx="343404" cy="469840"/>
      </dsp:txXfrm>
    </dsp:sp>
    <dsp:sp modelId="{6204EECC-646E-CB4B-9A3B-02E02CCFFD76}">
      <dsp:nvSpPr>
        <dsp:cNvPr id="0" name=""/>
        <dsp:cNvSpPr/>
      </dsp:nvSpPr>
      <dsp:spPr>
        <a:xfrm>
          <a:off x="6981607" y="3978374"/>
          <a:ext cx="624372" cy="62437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7122091" y="3978374"/>
        <a:ext cx="343404" cy="469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6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1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5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6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7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4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1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EDE6D-279A-9D4A-B467-3A82224CE4BD}" type="datetimeFigureOut">
              <a:rPr lang="en-US" smtClean="0"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62592-2046-3E4D-A278-30A9C3553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52502663"/>
              </p:ext>
            </p:extLst>
          </p:nvPr>
        </p:nvGraphicFramePr>
        <p:xfrm>
          <a:off x="657875" y="548183"/>
          <a:ext cx="8232569" cy="555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82760" y="14396"/>
            <a:ext cx="558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Warning Step 1 – Review and 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61839872"/>
              </p:ext>
            </p:extLst>
          </p:nvPr>
        </p:nvGraphicFramePr>
        <p:xfrm>
          <a:off x="639601" y="758320"/>
          <a:ext cx="8378763" cy="5518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18801" y="11075"/>
            <a:ext cx="558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Warning Step 2 – Register Early Warnings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4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22757159"/>
              </p:ext>
            </p:extLst>
          </p:nvPr>
        </p:nvGraphicFramePr>
        <p:xfrm>
          <a:off x="692519" y="647816"/>
          <a:ext cx="8070005" cy="5336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9850" y="26634"/>
            <a:ext cx="558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Warning Step 3 – Applicant Response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9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161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ICANN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Jeannie Ellers</dc:creator>
  <cp:lastModifiedBy>Jeannie Ellers</cp:lastModifiedBy>
  <cp:revision>5</cp:revision>
  <dcterms:created xsi:type="dcterms:W3CDTF">2012-07-16T18:31:39Z</dcterms:created>
  <dcterms:modified xsi:type="dcterms:W3CDTF">2012-07-16T19:04:17Z</dcterms:modified>
</cp:coreProperties>
</file>