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8" r:id="rId4"/>
    <p:sldId id="257" r:id="rId5"/>
    <p:sldId id="280" r:id="rId6"/>
    <p:sldId id="261" r:id="rId7"/>
    <p:sldId id="265" r:id="rId8"/>
    <p:sldId id="282" r:id="rId9"/>
    <p:sldId id="277" r:id="rId10"/>
    <p:sldId id="267" r:id="rId11"/>
    <p:sldId id="268" r:id="rId12"/>
    <p:sldId id="269" r:id="rId13"/>
    <p:sldId id="274" r:id="rId14"/>
    <p:sldId id="273" r:id="rId15"/>
    <p:sldId id="275" r:id="rId16"/>
    <p:sldId id="276" r:id="rId17"/>
    <p:sldId id="270" r:id="rId18"/>
    <p:sldId id="271" r:id="rId19"/>
    <p:sldId id="272" r:id="rId20"/>
    <p:sldId id="278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rtus Leyba" initials="KL" lastIdx="1" clrIdx="0">
    <p:extLst>
      <p:ext uri="{19B8F6BF-5375-455C-9EA6-DF929625EA0E}">
        <p15:presenceInfo xmlns:p15="http://schemas.microsoft.com/office/powerpoint/2012/main" userId="Kirtus Leyb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hyperlink" Target="mailto:crandall@cs.unm.edu" TargetMode="External"/><Relationship Id="rId2" Type="http://schemas.openxmlformats.org/officeDocument/2006/relationships/hyperlink" Target="mailto:cynthiaw2004@gmail.com" TargetMode="External"/><Relationship Id="rId1" Type="http://schemas.openxmlformats.org/officeDocument/2006/relationships/hyperlink" Target="mailto:BJEdwards@gmail.com" TargetMode="External"/><Relationship Id="rId4" Type="http://schemas.openxmlformats.org/officeDocument/2006/relationships/hyperlink" Target="mailto:steph@asu.edu" TargetMode="External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hyperlink" Target="mailto:crandall@cs.unm.edu" TargetMode="External"/><Relationship Id="rId2" Type="http://schemas.openxmlformats.org/officeDocument/2006/relationships/hyperlink" Target="mailto:cynthiaw2004@gmail.com" TargetMode="External"/><Relationship Id="rId1" Type="http://schemas.openxmlformats.org/officeDocument/2006/relationships/hyperlink" Target="mailto:BJEdwards@gmail.com" TargetMode="External"/><Relationship Id="rId4" Type="http://schemas.openxmlformats.org/officeDocument/2006/relationships/hyperlink" Target="mailto:steph@asu.ed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A0AB11-E1BB-4F9A-B3F3-FCE85411590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82D0240-05DC-419F-9BE3-0F888759108E}">
      <dgm:prSet/>
      <dgm:spPr/>
      <dgm:t>
        <a:bodyPr/>
        <a:lstStyle/>
        <a:p>
          <a:r>
            <a:rPr lang="en-US" dirty="0"/>
            <a:t>Evolution</a:t>
          </a:r>
          <a:r>
            <a:rPr lang="en-US" baseline="0" dirty="0"/>
            <a:t> of Internet Borders.</a:t>
          </a:r>
          <a:endParaRPr lang="en-US" dirty="0"/>
        </a:p>
      </dgm:t>
    </dgm:pt>
    <dgm:pt modelId="{1F60AB82-8D5A-4EE4-8BF0-C0A271B5DB72}" type="parTrans" cxnId="{A7DD9CCE-61B1-4D45-8302-BFE04DAD5EC1}">
      <dgm:prSet/>
      <dgm:spPr/>
      <dgm:t>
        <a:bodyPr/>
        <a:lstStyle/>
        <a:p>
          <a:endParaRPr lang="en-US"/>
        </a:p>
      </dgm:t>
    </dgm:pt>
    <dgm:pt modelId="{D7B933E7-E446-43B1-B5BF-258D796815AD}" type="sibTrans" cxnId="{A7DD9CCE-61B1-4D45-8302-BFE04DAD5EC1}">
      <dgm:prSet/>
      <dgm:spPr/>
      <dgm:t>
        <a:bodyPr/>
        <a:lstStyle/>
        <a:p>
          <a:endParaRPr lang="en-US"/>
        </a:p>
      </dgm:t>
    </dgm:pt>
    <dgm:pt modelId="{B8DCD6CB-BE16-4072-97CB-124E49CD2D75}">
      <dgm:prSet/>
      <dgm:spPr/>
      <dgm:t>
        <a:bodyPr/>
        <a:lstStyle/>
        <a:p>
          <a:r>
            <a:rPr lang="en-US" dirty="0"/>
            <a:t>Redundancies or Reuse?</a:t>
          </a:r>
        </a:p>
      </dgm:t>
    </dgm:pt>
    <dgm:pt modelId="{2F4E2B23-4765-4913-B482-43A3ACAE609A}" type="parTrans" cxnId="{B3E24872-88DE-47FF-B41E-4DEC826A2AE3}">
      <dgm:prSet/>
      <dgm:spPr/>
      <dgm:t>
        <a:bodyPr/>
        <a:lstStyle/>
        <a:p>
          <a:endParaRPr lang="en-US"/>
        </a:p>
      </dgm:t>
    </dgm:pt>
    <dgm:pt modelId="{BC344DDF-A54E-44AD-8A06-AD463399DBAE}" type="sibTrans" cxnId="{B3E24872-88DE-47FF-B41E-4DEC826A2AE3}">
      <dgm:prSet/>
      <dgm:spPr/>
      <dgm:t>
        <a:bodyPr/>
        <a:lstStyle/>
        <a:p>
          <a:endParaRPr lang="en-US"/>
        </a:p>
      </dgm:t>
    </dgm:pt>
    <dgm:pt modelId="{20DAC4BB-3CF7-4437-BD3B-748F1D961059}">
      <dgm:prSet/>
      <dgm:spPr/>
      <dgm:t>
        <a:bodyPr/>
        <a:lstStyle/>
        <a:p>
          <a:r>
            <a:rPr lang="en-US" dirty="0"/>
            <a:t>Internet Topology and Internet Freedom?</a:t>
          </a:r>
        </a:p>
      </dgm:t>
    </dgm:pt>
    <dgm:pt modelId="{EE169213-D4DD-47A6-B55B-DCE89C46ACA5}" type="parTrans" cxnId="{6E51E82B-957D-4BC6-A9F4-162BF125EC8D}">
      <dgm:prSet/>
      <dgm:spPr/>
      <dgm:t>
        <a:bodyPr/>
        <a:lstStyle/>
        <a:p>
          <a:endParaRPr lang="en-US"/>
        </a:p>
      </dgm:t>
    </dgm:pt>
    <dgm:pt modelId="{444D0557-BCBB-412F-BE1F-D85740973641}" type="sibTrans" cxnId="{6E51E82B-957D-4BC6-A9F4-162BF125EC8D}">
      <dgm:prSet/>
      <dgm:spPr/>
      <dgm:t>
        <a:bodyPr/>
        <a:lstStyle/>
        <a:p>
          <a:endParaRPr lang="en-US"/>
        </a:p>
      </dgm:t>
    </dgm:pt>
    <dgm:pt modelId="{72E3077E-9D94-4609-AA63-593152EC2CD4}" type="pres">
      <dgm:prSet presAssocID="{33A0AB11-E1BB-4F9A-B3F3-FCE85411590F}" presName="linear" presStyleCnt="0">
        <dgm:presLayoutVars>
          <dgm:animLvl val="lvl"/>
          <dgm:resizeHandles val="exact"/>
        </dgm:presLayoutVars>
      </dgm:prSet>
      <dgm:spPr/>
    </dgm:pt>
    <dgm:pt modelId="{36055405-3824-4292-80A0-8C50FA958B77}" type="pres">
      <dgm:prSet presAssocID="{882D0240-05DC-419F-9BE3-0F888759108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4D7EB65-8378-4B8E-82BC-C738C29799AF}" type="pres">
      <dgm:prSet presAssocID="{D7B933E7-E446-43B1-B5BF-258D796815AD}" presName="spacer" presStyleCnt="0"/>
      <dgm:spPr/>
    </dgm:pt>
    <dgm:pt modelId="{8F830AC6-3B09-437D-980B-7D7BAF5C76EE}" type="pres">
      <dgm:prSet presAssocID="{B8DCD6CB-BE16-4072-97CB-124E49CD2D7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D565002-66F1-407C-913C-44D65309B253}" type="pres">
      <dgm:prSet presAssocID="{BC344DDF-A54E-44AD-8A06-AD463399DBAE}" presName="spacer" presStyleCnt="0"/>
      <dgm:spPr/>
    </dgm:pt>
    <dgm:pt modelId="{8E233365-B38A-47E6-8DDD-3CB415AD06F1}" type="pres">
      <dgm:prSet presAssocID="{20DAC4BB-3CF7-4437-BD3B-748F1D96105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E51E82B-957D-4BC6-A9F4-162BF125EC8D}" srcId="{33A0AB11-E1BB-4F9A-B3F3-FCE85411590F}" destId="{20DAC4BB-3CF7-4437-BD3B-748F1D961059}" srcOrd="2" destOrd="0" parTransId="{EE169213-D4DD-47A6-B55B-DCE89C46ACA5}" sibTransId="{444D0557-BCBB-412F-BE1F-D85740973641}"/>
    <dgm:cxn modelId="{681CD549-5272-4A43-80F4-641F11D9E2BA}" type="presOf" srcId="{B8DCD6CB-BE16-4072-97CB-124E49CD2D75}" destId="{8F830AC6-3B09-437D-980B-7D7BAF5C76EE}" srcOrd="0" destOrd="0" presId="urn:microsoft.com/office/officeart/2005/8/layout/vList2"/>
    <dgm:cxn modelId="{B3E24872-88DE-47FF-B41E-4DEC826A2AE3}" srcId="{33A0AB11-E1BB-4F9A-B3F3-FCE85411590F}" destId="{B8DCD6CB-BE16-4072-97CB-124E49CD2D75}" srcOrd="1" destOrd="0" parTransId="{2F4E2B23-4765-4913-B482-43A3ACAE609A}" sibTransId="{BC344DDF-A54E-44AD-8A06-AD463399DBAE}"/>
    <dgm:cxn modelId="{3B38FFA2-7EDE-4E2B-8C0C-A9C5772624E8}" type="presOf" srcId="{33A0AB11-E1BB-4F9A-B3F3-FCE85411590F}" destId="{72E3077E-9D94-4609-AA63-593152EC2CD4}" srcOrd="0" destOrd="0" presId="urn:microsoft.com/office/officeart/2005/8/layout/vList2"/>
    <dgm:cxn modelId="{A7DD9CCE-61B1-4D45-8302-BFE04DAD5EC1}" srcId="{33A0AB11-E1BB-4F9A-B3F3-FCE85411590F}" destId="{882D0240-05DC-419F-9BE3-0F888759108E}" srcOrd="0" destOrd="0" parTransId="{1F60AB82-8D5A-4EE4-8BF0-C0A271B5DB72}" sibTransId="{D7B933E7-E446-43B1-B5BF-258D796815AD}"/>
    <dgm:cxn modelId="{FA08A2D4-AC1F-4F86-A9D7-93969104A7A6}" type="presOf" srcId="{20DAC4BB-3CF7-4437-BD3B-748F1D961059}" destId="{8E233365-B38A-47E6-8DDD-3CB415AD06F1}" srcOrd="0" destOrd="0" presId="urn:microsoft.com/office/officeart/2005/8/layout/vList2"/>
    <dgm:cxn modelId="{CABC58F4-9F08-4371-A1D9-9932E04F717E}" type="presOf" srcId="{882D0240-05DC-419F-9BE3-0F888759108E}" destId="{36055405-3824-4292-80A0-8C50FA958B77}" srcOrd="0" destOrd="0" presId="urn:microsoft.com/office/officeart/2005/8/layout/vList2"/>
    <dgm:cxn modelId="{BA0279E5-61E9-4791-B3F6-9F4BE3A0147A}" type="presParOf" srcId="{72E3077E-9D94-4609-AA63-593152EC2CD4}" destId="{36055405-3824-4292-80A0-8C50FA958B77}" srcOrd="0" destOrd="0" presId="urn:microsoft.com/office/officeart/2005/8/layout/vList2"/>
    <dgm:cxn modelId="{480F85C2-D43B-4560-99BF-FC08D3473F8D}" type="presParOf" srcId="{72E3077E-9D94-4609-AA63-593152EC2CD4}" destId="{44D7EB65-8378-4B8E-82BC-C738C29799AF}" srcOrd="1" destOrd="0" presId="urn:microsoft.com/office/officeart/2005/8/layout/vList2"/>
    <dgm:cxn modelId="{578E96D5-1A3D-4ABE-98A1-59E3322C0300}" type="presParOf" srcId="{72E3077E-9D94-4609-AA63-593152EC2CD4}" destId="{8F830AC6-3B09-437D-980B-7D7BAF5C76EE}" srcOrd="2" destOrd="0" presId="urn:microsoft.com/office/officeart/2005/8/layout/vList2"/>
    <dgm:cxn modelId="{7B39B547-4F8B-4745-90EC-500D571C5E0D}" type="presParOf" srcId="{72E3077E-9D94-4609-AA63-593152EC2CD4}" destId="{BD565002-66F1-407C-913C-44D65309B253}" srcOrd="3" destOrd="0" presId="urn:microsoft.com/office/officeart/2005/8/layout/vList2"/>
    <dgm:cxn modelId="{90B334BF-4C9C-45B5-9ABC-AC7338FA98E8}" type="presParOf" srcId="{72E3077E-9D94-4609-AA63-593152EC2CD4}" destId="{8E233365-B38A-47E6-8DDD-3CB415AD06F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68ACD4-BE78-4171-931A-B37A0BEA6B7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434AC89-96CF-4823-AA3F-5623A98DA3C6}">
      <dgm:prSet/>
      <dgm:spPr/>
      <dgm:t>
        <a:bodyPr/>
        <a:lstStyle/>
        <a:p>
          <a:r>
            <a:rPr lang="en-US"/>
            <a:t>Application Layer</a:t>
          </a:r>
        </a:p>
      </dgm:t>
    </dgm:pt>
    <dgm:pt modelId="{53831600-D265-4136-98B7-5F949D4D76C7}" type="parTrans" cxnId="{3197CFD5-B4EB-46F3-A16D-F378B058E893}">
      <dgm:prSet/>
      <dgm:spPr/>
      <dgm:t>
        <a:bodyPr/>
        <a:lstStyle/>
        <a:p>
          <a:endParaRPr lang="en-US"/>
        </a:p>
      </dgm:t>
    </dgm:pt>
    <dgm:pt modelId="{555199B6-40A3-46FC-8028-DE744B18BF6A}" type="sibTrans" cxnId="{3197CFD5-B4EB-46F3-A16D-F378B058E893}">
      <dgm:prSet/>
      <dgm:spPr/>
      <dgm:t>
        <a:bodyPr/>
        <a:lstStyle/>
        <a:p>
          <a:endParaRPr lang="en-US"/>
        </a:p>
      </dgm:t>
    </dgm:pt>
    <dgm:pt modelId="{D1873677-49CA-4651-BF3C-C2D60CE8A7B2}">
      <dgm:prSet/>
      <dgm:spPr/>
      <dgm:t>
        <a:bodyPr/>
        <a:lstStyle/>
        <a:p>
          <a:r>
            <a:rPr lang="en-US"/>
            <a:t>Transport Layer</a:t>
          </a:r>
        </a:p>
      </dgm:t>
    </dgm:pt>
    <dgm:pt modelId="{D4227AEB-F4C0-47B8-8D46-5FCB62266D97}" type="parTrans" cxnId="{45DA9653-DF8B-4564-B1CD-EE8E37FC8291}">
      <dgm:prSet/>
      <dgm:spPr/>
      <dgm:t>
        <a:bodyPr/>
        <a:lstStyle/>
        <a:p>
          <a:endParaRPr lang="en-US"/>
        </a:p>
      </dgm:t>
    </dgm:pt>
    <dgm:pt modelId="{B6E93924-1AAB-4EA6-9490-85553F4B117B}" type="sibTrans" cxnId="{45DA9653-DF8B-4564-B1CD-EE8E37FC8291}">
      <dgm:prSet/>
      <dgm:spPr/>
      <dgm:t>
        <a:bodyPr/>
        <a:lstStyle/>
        <a:p>
          <a:endParaRPr lang="en-US"/>
        </a:p>
      </dgm:t>
    </dgm:pt>
    <dgm:pt modelId="{9B3FFE88-FC85-4CB5-90AA-EB8438911B0A}">
      <dgm:prSet/>
      <dgm:spPr/>
      <dgm:t>
        <a:bodyPr/>
        <a:lstStyle/>
        <a:p>
          <a:r>
            <a:rPr lang="en-US"/>
            <a:t>Internet Layer</a:t>
          </a:r>
        </a:p>
      </dgm:t>
    </dgm:pt>
    <dgm:pt modelId="{45E03AAD-6E5F-4404-B9FB-1C10262D7043}" type="parTrans" cxnId="{BB48A5BF-B282-4F52-AC72-08012EACE8E9}">
      <dgm:prSet/>
      <dgm:spPr/>
      <dgm:t>
        <a:bodyPr/>
        <a:lstStyle/>
        <a:p>
          <a:endParaRPr lang="en-US"/>
        </a:p>
      </dgm:t>
    </dgm:pt>
    <dgm:pt modelId="{B3D5CAEB-995E-4488-92F1-AF14AE2D8C2F}" type="sibTrans" cxnId="{BB48A5BF-B282-4F52-AC72-08012EACE8E9}">
      <dgm:prSet/>
      <dgm:spPr/>
      <dgm:t>
        <a:bodyPr/>
        <a:lstStyle/>
        <a:p>
          <a:endParaRPr lang="en-US"/>
        </a:p>
      </dgm:t>
    </dgm:pt>
    <dgm:pt modelId="{65D1AFEE-2B96-4DCA-90B1-F861BF549295}">
      <dgm:prSet/>
      <dgm:spPr/>
      <dgm:t>
        <a:bodyPr/>
        <a:lstStyle/>
        <a:p>
          <a:r>
            <a:rPr lang="en-US"/>
            <a:t>Link Layer</a:t>
          </a:r>
        </a:p>
      </dgm:t>
    </dgm:pt>
    <dgm:pt modelId="{F955A77B-0170-4114-8FAA-8EFFF5381257}" type="parTrans" cxnId="{3D744943-4C7D-4CA9-B200-08C3154525EE}">
      <dgm:prSet/>
      <dgm:spPr/>
      <dgm:t>
        <a:bodyPr/>
        <a:lstStyle/>
        <a:p>
          <a:endParaRPr lang="en-US"/>
        </a:p>
      </dgm:t>
    </dgm:pt>
    <dgm:pt modelId="{B5D842F1-40DB-4538-864B-6062ECFA3226}" type="sibTrans" cxnId="{3D744943-4C7D-4CA9-B200-08C3154525EE}">
      <dgm:prSet/>
      <dgm:spPr/>
      <dgm:t>
        <a:bodyPr/>
        <a:lstStyle/>
        <a:p>
          <a:endParaRPr lang="en-US"/>
        </a:p>
      </dgm:t>
    </dgm:pt>
    <dgm:pt modelId="{182847E7-0668-475C-A59F-536E763A0B75}" type="pres">
      <dgm:prSet presAssocID="{8F68ACD4-BE78-4171-931A-B37A0BEA6B76}" presName="linear" presStyleCnt="0">
        <dgm:presLayoutVars>
          <dgm:animLvl val="lvl"/>
          <dgm:resizeHandles val="exact"/>
        </dgm:presLayoutVars>
      </dgm:prSet>
      <dgm:spPr/>
    </dgm:pt>
    <dgm:pt modelId="{02FC005B-941B-4859-8FD7-0458C36FD5EC}" type="pres">
      <dgm:prSet presAssocID="{4434AC89-96CF-4823-AA3F-5623A98DA3C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B89DA1F-A2DA-4740-8CBD-8AC14F57F2F9}" type="pres">
      <dgm:prSet presAssocID="{555199B6-40A3-46FC-8028-DE744B18BF6A}" presName="spacer" presStyleCnt="0"/>
      <dgm:spPr/>
    </dgm:pt>
    <dgm:pt modelId="{71A2AA4B-6CF6-4B7E-82BA-6268B0054477}" type="pres">
      <dgm:prSet presAssocID="{D1873677-49CA-4651-BF3C-C2D60CE8A7B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08F8251-2407-45D0-9AAC-0AF1AD32EA2B}" type="pres">
      <dgm:prSet presAssocID="{B6E93924-1AAB-4EA6-9490-85553F4B117B}" presName="spacer" presStyleCnt="0"/>
      <dgm:spPr/>
    </dgm:pt>
    <dgm:pt modelId="{669C4817-9CD8-4094-AA45-4F77C6D93B92}" type="pres">
      <dgm:prSet presAssocID="{9B3FFE88-FC85-4CB5-90AA-EB8438911B0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66CF24E-2BB1-450C-AD9F-C33A6271D982}" type="pres">
      <dgm:prSet presAssocID="{B3D5CAEB-995E-4488-92F1-AF14AE2D8C2F}" presName="spacer" presStyleCnt="0"/>
      <dgm:spPr/>
    </dgm:pt>
    <dgm:pt modelId="{6DEEEC45-4C21-4F46-AE50-A15B3C6DE4B8}" type="pres">
      <dgm:prSet presAssocID="{65D1AFEE-2B96-4DCA-90B1-F861BF54929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90F4D19-58E6-4F4C-9F4F-9C327607E8C8}" type="presOf" srcId="{D1873677-49CA-4651-BF3C-C2D60CE8A7B2}" destId="{71A2AA4B-6CF6-4B7E-82BA-6268B0054477}" srcOrd="0" destOrd="0" presId="urn:microsoft.com/office/officeart/2005/8/layout/vList2"/>
    <dgm:cxn modelId="{64EEBB60-FD9E-4639-B97F-AFB0F61597EA}" type="presOf" srcId="{65D1AFEE-2B96-4DCA-90B1-F861BF549295}" destId="{6DEEEC45-4C21-4F46-AE50-A15B3C6DE4B8}" srcOrd="0" destOrd="0" presId="urn:microsoft.com/office/officeart/2005/8/layout/vList2"/>
    <dgm:cxn modelId="{3D744943-4C7D-4CA9-B200-08C3154525EE}" srcId="{8F68ACD4-BE78-4171-931A-B37A0BEA6B76}" destId="{65D1AFEE-2B96-4DCA-90B1-F861BF549295}" srcOrd="3" destOrd="0" parTransId="{F955A77B-0170-4114-8FAA-8EFFF5381257}" sibTransId="{B5D842F1-40DB-4538-864B-6062ECFA3226}"/>
    <dgm:cxn modelId="{2353F167-E38E-4BC3-8260-6CC754F225A8}" type="presOf" srcId="{8F68ACD4-BE78-4171-931A-B37A0BEA6B76}" destId="{182847E7-0668-475C-A59F-536E763A0B75}" srcOrd="0" destOrd="0" presId="urn:microsoft.com/office/officeart/2005/8/layout/vList2"/>
    <dgm:cxn modelId="{DE735372-DE7F-4E42-92AE-FE80E68CB356}" type="presOf" srcId="{9B3FFE88-FC85-4CB5-90AA-EB8438911B0A}" destId="{669C4817-9CD8-4094-AA45-4F77C6D93B92}" srcOrd="0" destOrd="0" presId="urn:microsoft.com/office/officeart/2005/8/layout/vList2"/>
    <dgm:cxn modelId="{45DA9653-DF8B-4564-B1CD-EE8E37FC8291}" srcId="{8F68ACD4-BE78-4171-931A-B37A0BEA6B76}" destId="{D1873677-49CA-4651-BF3C-C2D60CE8A7B2}" srcOrd="1" destOrd="0" parTransId="{D4227AEB-F4C0-47B8-8D46-5FCB62266D97}" sibTransId="{B6E93924-1AAB-4EA6-9490-85553F4B117B}"/>
    <dgm:cxn modelId="{BB7E407E-0C07-4F12-BF01-A5A71FC798CF}" type="presOf" srcId="{4434AC89-96CF-4823-AA3F-5623A98DA3C6}" destId="{02FC005B-941B-4859-8FD7-0458C36FD5EC}" srcOrd="0" destOrd="0" presId="urn:microsoft.com/office/officeart/2005/8/layout/vList2"/>
    <dgm:cxn modelId="{BB48A5BF-B282-4F52-AC72-08012EACE8E9}" srcId="{8F68ACD4-BE78-4171-931A-B37A0BEA6B76}" destId="{9B3FFE88-FC85-4CB5-90AA-EB8438911B0A}" srcOrd="2" destOrd="0" parTransId="{45E03AAD-6E5F-4404-B9FB-1C10262D7043}" sibTransId="{B3D5CAEB-995E-4488-92F1-AF14AE2D8C2F}"/>
    <dgm:cxn modelId="{3197CFD5-B4EB-46F3-A16D-F378B058E893}" srcId="{8F68ACD4-BE78-4171-931A-B37A0BEA6B76}" destId="{4434AC89-96CF-4823-AA3F-5623A98DA3C6}" srcOrd="0" destOrd="0" parTransId="{53831600-D265-4136-98B7-5F949D4D76C7}" sibTransId="{555199B6-40A3-46FC-8028-DE744B18BF6A}"/>
    <dgm:cxn modelId="{D6F3CB2F-AE7C-4D0A-B511-F59133F7BA91}" type="presParOf" srcId="{182847E7-0668-475C-A59F-536E763A0B75}" destId="{02FC005B-941B-4859-8FD7-0458C36FD5EC}" srcOrd="0" destOrd="0" presId="urn:microsoft.com/office/officeart/2005/8/layout/vList2"/>
    <dgm:cxn modelId="{8DC8358E-F7D0-49F1-B032-06B7639D14C5}" type="presParOf" srcId="{182847E7-0668-475C-A59F-536E763A0B75}" destId="{2B89DA1F-A2DA-4740-8CBD-8AC14F57F2F9}" srcOrd="1" destOrd="0" presId="urn:microsoft.com/office/officeart/2005/8/layout/vList2"/>
    <dgm:cxn modelId="{2F478449-A803-4F35-A495-8533F2C2A253}" type="presParOf" srcId="{182847E7-0668-475C-A59F-536E763A0B75}" destId="{71A2AA4B-6CF6-4B7E-82BA-6268B0054477}" srcOrd="2" destOrd="0" presId="urn:microsoft.com/office/officeart/2005/8/layout/vList2"/>
    <dgm:cxn modelId="{3590B338-2D81-48F5-8543-142D3462AEA6}" type="presParOf" srcId="{182847E7-0668-475C-A59F-536E763A0B75}" destId="{208F8251-2407-45D0-9AAC-0AF1AD32EA2B}" srcOrd="3" destOrd="0" presId="urn:microsoft.com/office/officeart/2005/8/layout/vList2"/>
    <dgm:cxn modelId="{12BF672E-424F-4C31-8719-ACEDD6F95A7C}" type="presParOf" srcId="{182847E7-0668-475C-A59F-536E763A0B75}" destId="{669C4817-9CD8-4094-AA45-4F77C6D93B92}" srcOrd="4" destOrd="0" presId="urn:microsoft.com/office/officeart/2005/8/layout/vList2"/>
    <dgm:cxn modelId="{146FFC40-1062-4536-B265-D9ACF9C851F9}" type="presParOf" srcId="{182847E7-0668-475C-A59F-536E763A0B75}" destId="{966CF24E-2BB1-450C-AD9F-C33A6271D982}" srcOrd="5" destOrd="0" presId="urn:microsoft.com/office/officeart/2005/8/layout/vList2"/>
    <dgm:cxn modelId="{8BAE424B-636A-4304-AB4D-9BFE42C176DB}" type="presParOf" srcId="{182847E7-0668-475C-A59F-536E763A0B75}" destId="{6DEEEC45-4C21-4F46-AE50-A15B3C6DE4B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29A0CE-1B60-46DD-9CA0-D429A1DCE422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48DB69F-695C-4D13-9C95-94B638EDBBFB}">
      <dgm:prSet/>
      <dgm:spPr/>
      <dgm:t>
        <a:bodyPr/>
        <a:lstStyle/>
        <a:p>
          <a:r>
            <a:rPr lang="en-US"/>
            <a:t>BGP is the routing protocol of the most abstract layer of Internet hierarchy.</a:t>
          </a:r>
        </a:p>
      </dgm:t>
    </dgm:pt>
    <dgm:pt modelId="{45EB023B-49AB-4FD6-A540-F35C7EB09FE3}" type="parTrans" cxnId="{504F6B2B-1590-487D-A1D6-1A7E7613171E}">
      <dgm:prSet/>
      <dgm:spPr/>
      <dgm:t>
        <a:bodyPr/>
        <a:lstStyle/>
        <a:p>
          <a:endParaRPr lang="en-US"/>
        </a:p>
      </dgm:t>
    </dgm:pt>
    <dgm:pt modelId="{A5DD3471-5B46-4A3B-A72E-025B247C13E8}" type="sibTrans" cxnId="{504F6B2B-1590-487D-A1D6-1A7E7613171E}">
      <dgm:prSet/>
      <dgm:spPr/>
      <dgm:t>
        <a:bodyPr/>
        <a:lstStyle/>
        <a:p>
          <a:endParaRPr lang="en-US"/>
        </a:p>
      </dgm:t>
    </dgm:pt>
    <dgm:pt modelId="{E4B70805-FA75-4057-BA5B-5F6DDBDECB36}">
      <dgm:prSet/>
      <dgm:spPr/>
      <dgm:t>
        <a:bodyPr/>
        <a:lstStyle/>
        <a:p>
          <a:r>
            <a:rPr lang="en-US" dirty="0"/>
            <a:t>BGP routes traffic between </a:t>
          </a:r>
          <a:r>
            <a:rPr lang="en-US" b="1" dirty="0"/>
            <a:t>Autonomous Systems (ASes)</a:t>
          </a:r>
        </a:p>
      </dgm:t>
    </dgm:pt>
    <dgm:pt modelId="{A85C6B20-219E-40F3-ACE1-7DE6B9950B70}" type="parTrans" cxnId="{C45D5D51-CA8C-4E2C-8D23-798D65B0941D}">
      <dgm:prSet/>
      <dgm:spPr/>
      <dgm:t>
        <a:bodyPr/>
        <a:lstStyle/>
        <a:p>
          <a:endParaRPr lang="en-US"/>
        </a:p>
      </dgm:t>
    </dgm:pt>
    <dgm:pt modelId="{3921885C-E506-42AE-9801-3AC3391EADBF}" type="sibTrans" cxnId="{C45D5D51-CA8C-4E2C-8D23-798D65B0941D}">
      <dgm:prSet/>
      <dgm:spPr/>
      <dgm:t>
        <a:bodyPr/>
        <a:lstStyle/>
        <a:p>
          <a:endParaRPr lang="en-US"/>
        </a:p>
      </dgm:t>
    </dgm:pt>
    <dgm:pt modelId="{9381F55F-C87C-4B34-8AAC-5F74FDCAA52E}">
      <dgm:prSet/>
      <dgm:spPr/>
      <dgm:t>
        <a:bodyPr/>
        <a:lstStyle/>
        <a:p>
          <a:r>
            <a:rPr lang="en-US"/>
            <a:t>ISPs</a:t>
          </a:r>
        </a:p>
      </dgm:t>
    </dgm:pt>
    <dgm:pt modelId="{35216E84-83B4-48D0-8DDA-FF9BD1EA6D7B}" type="parTrans" cxnId="{EE85E35C-B546-4047-BC14-7C6BAAABE108}">
      <dgm:prSet/>
      <dgm:spPr/>
      <dgm:t>
        <a:bodyPr/>
        <a:lstStyle/>
        <a:p>
          <a:endParaRPr lang="en-US"/>
        </a:p>
      </dgm:t>
    </dgm:pt>
    <dgm:pt modelId="{D9395DF4-E1D7-45E8-9979-B4181AEBDDAB}" type="sibTrans" cxnId="{EE85E35C-B546-4047-BC14-7C6BAAABE108}">
      <dgm:prSet/>
      <dgm:spPr/>
      <dgm:t>
        <a:bodyPr/>
        <a:lstStyle/>
        <a:p>
          <a:endParaRPr lang="en-US"/>
        </a:p>
      </dgm:t>
    </dgm:pt>
    <dgm:pt modelId="{FF31C8AB-4F69-4383-A9E4-CE51A6C61EB5}">
      <dgm:prSet/>
      <dgm:spPr/>
      <dgm:t>
        <a:bodyPr/>
        <a:lstStyle/>
        <a:p>
          <a:r>
            <a:rPr lang="en-US"/>
            <a:t>University Networks</a:t>
          </a:r>
        </a:p>
      </dgm:t>
    </dgm:pt>
    <dgm:pt modelId="{8376B0A9-7DA2-4D75-8EAF-7CB0DA967EB5}" type="parTrans" cxnId="{4B0E213D-C44D-4E80-A0DA-3D0D2EF4CA86}">
      <dgm:prSet/>
      <dgm:spPr/>
      <dgm:t>
        <a:bodyPr/>
        <a:lstStyle/>
        <a:p>
          <a:endParaRPr lang="en-US"/>
        </a:p>
      </dgm:t>
    </dgm:pt>
    <dgm:pt modelId="{392D13B2-7833-4CEE-BE41-F6CF849C17B5}" type="sibTrans" cxnId="{4B0E213D-C44D-4E80-A0DA-3D0D2EF4CA86}">
      <dgm:prSet/>
      <dgm:spPr/>
      <dgm:t>
        <a:bodyPr/>
        <a:lstStyle/>
        <a:p>
          <a:endParaRPr lang="en-US"/>
        </a:p>
      </dgm:t>
    </dgm:pt>
    <dgm:pt modelId="{5313B091-BF69-4D89-AC25-60FDA54A208D}">
      <dgm:prSet/>
      <dgm:spPr/>
      <dgm:t>
        <a:bodyPr/>
        <a:lstStyle/>
        <a:p>
          <a:r>
            <a:rPr lang="en-US"/>
            <a:t>Networks for Large Corporations</a:t>
          </a:r>
        </a:p>
      </dgm:t>
    </dgm:pt>
    <dgm:pt modelId="{399FFA4C-E88A-42BB-B0E7-F0D7A9E859EB}" type="parTrans" cxnId="{D4BF5D88-676F-4DF2-944E-998DB0F3DF6F}">
      <dgm:prSet/>
      <dgm:spPr/>
      <dgm:t>
        <a:bodyPr/>
        <a:lstStyle/>
        <a:p>
          <a:endParaRPr lang="en-US"/>
        </a:p>
      </dgm:t>
    </dgm:pt>
    <dgm:pt modelId="{C19FC74F-5F62-4C47-97D7-EF2D77038AA3}" type="sibTrans" cxnId="{D4BF5D88-676F-4DF2-944E-998DB0F3DF6F}">
      <dgm:prSet/>
      <dgm:spPr/>
      <dgm:t>
        <a:bodyPr/>
        <a:lstStyle/>
        <a:p>
          <a:endParaRPr lang="en-US"/>
        </a:p>
      </dgm:t>
    </dgm:pt>
    <dgm:pt modelId="{753147B2-92BB-4815-8834-4FD144752194}">
      <dgm:prSet/>
      <dgm:spPr/>
      <dgm:t>
        <a:bodyPr/>
        <a:lstStyle/>
        <a:p>
          <a:r>
            <a:rPr lang="en-US"/>
            <a:t>Government Networks</a:t>
          </a:r>
        </a:p>
      </dgm:t>
    </dgm:pt>
    <dgm:pt modelId="{652323C9-4D05-4F1A-8C10-92BE5B3541D8}" type="parTrans" cxnId="{425713C0-995D-4EDD-8FB2-F5EF438B3CA6}">
      <dgm:prSet/>
      <dgm:spPr/>
      <dgm:t>
        <a:bodyPr/>
        <a:lstStyle/>
        <a:p>
          <a:endParaRPr lang="en-US"/>
        </a:p>
      </dgm:t>
    </dgm:pt>
    <dgm:pt modelId="{175C0F64-7ECE-40C2-A306-BE2812EE2169}" type="sibTrans" cxnId="{425713C0-995D-4EDD-8FB2-F5EF438B3CA6}">
      <dgm:prSet/>
      <dgm:spPr/>
      <dgm:t>
        <a:bodyPr/>
        <a:lstStyle/>
        <a:p>
          <a:endParaRPr lang="en-US"/>
        </a:p>
      </dgm:t>
    </dgm:pt>
    <dgm:pt modelId="{94694286-40CB-4A4E-8DB6-8F878860D6E0}" type="pres">
      <dgm:prSet presAssocID="{2629A0CE-1B60-46DD-9CA0-D429A1DCE42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8990BB6-6179-46D1-A3B8-C6D2EEB72A85}" type="pres">
      <dgm:prSet presAssocID="{F48DB69F-695C-4D13-9C95-94B638EDBBFB}" presName="root1" presStyleCnt="0"/>
      <dgm:spPr/>
    </dgm:pt>
    <dgm:pt modelId="{4BACAA82-45B2-47B4-94CA-39848ABC772A}" type="pres">
      <dgm:prSet presAssocID="{F48DB69F-695C-4D13-9C95-94B638EDBBFB}" presName="LevelOneTextNode" presStyleLbl="node0" presStyleIdx="0" presStyleCnt="2">
        <dgm:presLayoutVars>
          <dgm:chPref val="3"/>
        </dgm:presLayoutVars>
      </dgm:prSet>
      <dgm:spPr/>
    </dgm:pt>
    <dgm:pt modelId="{55A3DDCC-45C9-4CA6-AA30-521E3410A42D}" type="pres">
      <dgm:prSet presAssocID="{F48DB69F-695C-4D13-9C95-94B638EDBBFB}" presName="level2hierChild" presStyleCnt="0"/>
      <dgm:spPr/>
    </dgm:pt>
    <dgm:pt modelId="{3DDD3BE9-5B99-4E94-82F8-625E7BACC53C}" type="pres">
      <dgm:prSet presAssocID="{E4B70805-FA75-4057-BA5B-5F6DDBDECB36}" presName="root1" presStyleCnt="0"/>
      <dgm:spPr/>
    </dgm:pt>
    <dgm:pt modelId="{71EEBF06-8B3C-4683-9143-11A815E6CFEA}" type="pres">
      <dgm:prSet presAssocID="{E4B70805-FA75-4057-BA5B-5F6DDBDECB36}" presName="LevelOneTextNode" presStyleLbl="node0" presStyleIdx="1" presStyleCnt="2">
        <dgm:presLayoutVars>
          <dgm:chPref val="3"/>
        </dgm:presLayoutVars>
      </dgm:prSet>
      <dgm:spPr/>
    </dgm:pt>
    <dgm:pt modelId="{BB28ADC5-72A3-4349-855B-9AF507BB5B15}" type="pres">
      <dgm:prSet presAssocID="{E4B70805-FA75-4057-BA5B-5F6DDBDECB36}" presName="level2hierChild" presStyleCnt="0"/>
      <dgm:spPr/>
    </dgm:pt>
    <dgm:pt modelId="{81F7189F-1742-466F-B01F-EDE229C6C0FE}" type="pres">
      <dgm:prSet presAssocID="{35216E84-83B4-48D0-8DDA-FF9BD1EA6D7B}" presName="conn2-1" presStyleLbl="parChTrans1D2" presStyleIdx="0" presStyleCnt="4"/>
      <dgm:spPr/>
    </dgm:pt>
    <dgm:pt modelId="{5EB1BF6C-E187-415A-96B4-1B153E20C1B4}" type="pres">
      <dgm:prSet presAssocID="{35216E84-83B4-48D0-8DDA-FF9BD1EA6D7B}" presName="connTx" presStyleLbl="parChTrans1D2" presStyleIdx="0" presStyleCnt="4"/>
      <dgm:spPr/>
    </dgm:pt>
    <dgm:pt modelId="{1BFA8DFD-5E16-48C5-87CC-7DEA4F49EF6E}" type="pres">
      <dgm:prSet presAssocID="{9381F55F-C87C-4B34-8AAC-5F74FDCAA52E}" presName="root2" presStyleCnt="0"/>
      <dgm:spPr/>
    </dgm:pt>
    <dgm:pt modelId="{C44023C3-C022-480C-82CA-0BEA7080B936}" type="pres">
      <dgm:prSet presAssocID="{9381F55F-C87C-4B34-8AAC-5F74FDCAA52E}" presName="LevelTwoTextNode" presStyleLbl="node2" presStyleIdx="0" presStyleCnt="4">
        <dgm:presLayoutVars>
          <dgm:chPref val="3"/>
        </dgm:presLayoutVars>
      </dgm:prSet>
      <dgm:spPr/>
    </dgm:pt>
    <dgm:pt modelId="{B80DC1E2-9566-4AC2-A498-2EFB316B41C0}" type="pres">
      <dgm:prSet presAssocID="{9381F55F-C87C-4B34-8AAC-5F74FDCAA52E}" presName="level3hierChild" presStyleCnt="0"/>
      <dgm:spPr/>
    </dgm:pt>
    <dgm:pt modelId="{E397D8A2-C594-447B-AB72-334F89E82D41}" type="pres">
      <dgm:prSet presAssocID="{8376B0A9-7DA2-4D75-8EAF-7CB0DA967EB5}" presName="conn2-1" presStyleLbl="parChTrans1D2" presStyleIdx="1" presStyleCnt="4"/>
      <dgm:spPr/>
    </dgm:pt>
    <dgm:pt modelId="{0B07C251-557B-4605-AB7C-607CBC93EAFF}" type="pres">
      <dgm:prSet presAssocID="{8376B0A9-7DA2-4D75-8EAF-7CB0DA967EB5}" presName="connTx" presStyleLbl="parChTrans1D2" presStyleIdx="1" presStyleCnt="4"/>
      <dgm:spPr/>
    </dgm:pt>
    <dgm:pt modelId="{29150698-9176-4919-8AB1-779B06277B32}" type="pres">
      <dgm:prSet presAssocID="{FF31C8AB-4F69-4383-A9E4-CE51A6C61EB5}" presName="root2" presStyleCnt="0"/>
      <dgm:spPr/>
    </dgm:pt>
    <dgm:pt modelId="{2B09B7E8-334E-45D6-8F78-0FC11D9F4D44}" type="pres">
      <dgm:prSet presAssocID="{FF31C8AB-4F69-4383-A9E4-CE51A6C61EB5}" presName="LevelTwoTextNode" presStyleLbl="node2" presStyleIdx="1" presStyleCnt="4">
        <dgm:presLayoutVars>
          <dgm:chPref val="3"/>
        </dgm:presLayoutVars>
      </dgm:prSet>
      <dgm:spPr/>
    </dgm:pt>
    <dgm:pt modelId="{2E35F1E0-EE29-4C0B-9AE0-8ED2B3A8AD62}" type="pres">
      <dgm:prSet presAssocID="{FF31C8AB-4F69-4383-A9E4-CE51A6C61EB5}" presName="level3hierChild" presStyleCnt="0"/>
      <dgm:spPr/>
    </dgm:pt>
    <dgm:pt modelId="{42330178-F146-4C60-8FA9-B80A2ABC0E0B}" type="pres">
      <dgm:prSet presAssocID="{399FFA4C-E88A-42BB-B0E7-F0D7A9E859EB}" presName="conn2-1" presStyleLbl="parChTrans1D2" presStyleIdx="2" presStyleCnt="4"/>
      <dgm:spPr/>
    </dgm:pt>
    <dgm:pt modelId="{D706AD82-6FD7-4108-89D3-323C408FE369}" type="pres">
      <dgm:prSet presAssocID="{399FFA4C-E88A-42BB-B0E7-F0D7A9E859EB}" presName="connTx" presStyleLbl="parChTrans1D2" presStyleIdx="2" presStyleCnt="4"/>
      <dgm:spPr/>
    </dgm:pt>
    <dgm:pt modelId="{17AA968A-E619-43FE-9F88-7235E50E1DF5}" type="pres">
      <dgm:prSet presAssocID="{5313B091-BF69-4D89-AC25-60FDA54A208D}" presName="root2" presStyleCnt="0"/>
      <dgm:spPr/>
    </dgm:pt>
    <dgm:pt modelId="{18773C56-55E5-42D3-ABA6-30FC2C6E0723}" type="pres">
      <dgm:prSet presAssocID="{5313B091-BF69-4D89-AC25-60FDA54A208D}" presName="LevelTwoTextNode" presStyleLbl="node2" presStyleIdx="2" presStyleCnt="4">
        <dgm:presLayoutVars>
          <dgm:chPref val="3"/>
        </dgm:presLayoutVars>
      </dgm:prSet>
      <dgm:spPr/>
    </dgm:pt>
    <dgm:pt modelId="{5F90239C-A1E9-42EE-924A-5381C529697F}" type="pres">
      <dgm:prSet presAssocID="{5313B091-BF69-4D89-AC25-60FDA54A208D}" presName="level3hierChild" presStyleCnt="0"/>
      <dgm:spPr/>
    </dgm:pt>
    <dgm:pt modelId="{718A21DF-6B1A-4475-86F5-BFF0B7285BC5}" type="pres">
      <dgm:prSet presAssocID="{652323C9-4D05-4F1A-8C10-92BE5B3541D8}" presName="conn2-1" presStyleLbl="parChTrans1D2" presStyleIdx="3" presStyleCnt="4"/>
      <dgm:spPr/>
    </dgm:pt>
    <dgm:pt modelId="{308776AD-B5D9-493F-9C76-BDC86E1000FD}" type="pres">
      <dgm:prSet presAssocID="{652323C9-4D05-4F1A-8C10-92BE5B3541D8}" presName="connTx" presStyleLbl="parChTrans1D2" presStyleIdx="3" presStyleCnt="4"/>
      <dgm:spPr/>
    </dgm:pt>
    <dgm:pt modelId="{A5D29483-F320-4240-8B9A-B740E905DF3B}" type="pres">
      <dgm:prSet presAssocID="{753147B2-92BB-4815-8834-4FD144752194}" presName="root2" presStyleCnt="0"/>
      <dgm:spPr/>
    </dgm:pt>
    <dgm:pt modelId="{4967648C-74CF-4D49-9B4A-6A3ED30A53A9}" type="pres">
      <dgm:prSet presAssocID="{753147B2-92BB-4815-8834-4FD144752194}" presName="LevelTwoTextNode" presStyleLbl="node2" presStyleIdx="3" presStyleCnt="4">
        <dgm:presLayoutVars>
          <dgm:chPref val="3"/>
        </dgm:presLayoutVars>
      </dgm:prSet>
      <dgm:spPr/>
    </dgm:pt>
    <dgm:pt modelId="{D3C08989-5AF0-484B-BD11-134E3A5180AC}" type="pres">
      <dgm:prSet presAssocID="{753147B2-92BB-4815-8834-4FD144752194}" presName="level3hierChild" presStyleCnt="0"/>
      <dgm:spPr/>
    </dgm:pt>
  </dgm:ptLst>
  <dgm:cxnLst>
    <dgm:cxn modelId="{FA4DB403-94B1-43C4-AA0D-B0C94239E379}" type="presOf" srcId="{652323C9-4D05-4F1A-8C10-92BE5B3541D8}" destId="{308776AD-B5D9-493F-9C76-BDC86E1000FD}" srcOrd="1" destOrd="0" presId="urn:microsoft.com/office/officeart/2005/8/layout/hierarchy2"/>
    <dgm:cxn modelId="{447F9623-25EC-407D-892D-D3A27060DCBF}" type="presOf" srcId="{5313B091-BF69-4D89-AC25-60FDA54A208D}" destId="{18773C56-55E5-42D3-ABA6-30FC2C6E0723}" srcOrd="0" destOrd="0" presId="urn:microsoft.com/office/officeart/2005/8/layout/hierarchy2"/>
    <dgm:cxn modelId="{DA984226-B3DD-490C-B9BF-8C6F75E348FD}" type="presOf" srcId="{399FFA4C-E88A-42BB-B0E7-F0D7A9E859EB}" destId="{42330178-F146-4C60-8FA9-B80A2ABC0E0B}" srcOrd="0" destOrd="0" presId="urn:microsoft.com/office/officeart/2005/8/layout/hierarchy2"/>
    <dgm:cxn modelId="{504F6B2B-1590-487D-A1D6-1A7E7613171E}" srcId="{2629A0CE-1B60-46DD-9CA0-D429A1DCE422}" destId="{F48DB69F-695C-4D13-9C95-94B638EDBBFB}" srcOrd="0" destOrd="0" parTransId="{45EB023B-49AB-4FD6-A540-F35C7EB09FE3}" sibTransId="{A5DD3471-5B46-4A3B-A72E-025B247C13E8}"/>
    <dgm:cxn modelId="{4F92112E-8A88-407C-A40C-BAA966D9EF62}" type="presOf" srcId="{753147B2-92BB-4815-8834-4FD144752194}" destId="{4967648C-74CF-4D49-9B4A-6A3ED30A53A9}" srcOrd="0" destOrd="0" presId="urn:microsoft.com/office/officeart/2005/8/layout/hierarchy2"/>
    <dgm:cxn modelId="{5AB49F31-2063-4FB7-B9FB-989196C98F8A}" type="presOf" srcId="{F48DB69F-695C-4D13-9C95-94B638EDBBFB}" destId="{4BACAA82-45B2-47B4-94CA-39848ABC772A}" srcOrd="0" destOrd="0" presId="urn:microsoft.com/office/officeart/2005/8/layout/hierarchy2"/>
    <dgm:cxn modelId="{4B0E213D-C44D-4E80-A0DA-3D0D2EF4CA86}" srcId="{E4B70805-FA75-4057-BA5B-5F6DDBDECB36}" destId="{FF31C8AB-4F69-4383-A9E4-CE51A6C61EB5}" srcOrd="1" destOrd="0" parTransId="{8376B0A9-7DA2-4D75-8EAF-7CB0DA967EB5}" sibTransId="{392D13B2-7833-4CEE-BE41-F6CF849C17B5}"/>
    <dgm:cxn modelId="{FB1EDA5B-D1D1-4A03-BB72-813265FBE131}" type="presOf" srcId="{35216E84-83B4-48D0-8DDA-FF9BD1EA6D7B}" destId="{5EB1BF6C-E187-415A-96B4-1B153E20C1B4}" srcOrd="1" destOrd="0" presId="urn:microsoft.com/office/officeart/2005/8/layout/hierarchy2"/>
    <dgm:cxn modelId="{EE85E35C-B546-4047-BC14-7C6BAAABE108}" srcId="{E4B70805-FA75-4057-BA5B-5F6DDBDECB36}" destId="{9381F55F-C87C-4B34-8AAC-5F74FDCAA52E}" srcOrd="0" destOrd="0" parTransId="{35216E84-83B4-48D0-8DDA-FF9BD1EA6D7B}" sibTransId="{D9395DF4-E1D7-45E8-9979-B4181AEBDDAB}"/>
    <dgm:cxn modelId="{A2CE9F6B-12CD-4EB0-B50D-49829CF5FB57}" type="presOf" srcId="{652323C9-4D05-4F1A-8C10-92BE5B3541D8}" destId="{718A21DF-6B1A-4475-86F5-BFF0B7285BC5}" srcOrd="0" destOrd="0" presId="urn:microsoft.com/office/officeart/2005/8/layout/hierarchy2"/>
    <dgm:cxn modelId="{D6A4B170-D00A-4312-8A35-3EB639259DCD}" type="presOf" srcId="{8376B0A9-7DA2-4D75-8EAF-7CB0DA967EB5}" destId="{0B07C251-557B-4605-AB7C-607CBC93EAFF}" srcOrd="1" destOrd="0" presId="urn:microsoft.com/office/officeart/2005/8/layout/hierarchy2"/>
    <dgm:cxn modelId="{C45D5D51-CA8C-4E2C-8D23-798D65B0941D}" srcId="{2629A0CE-1B60-46DD-9CA0-D429A1DCE422}" destId="{E4B70805-FA75-4057-BA5B-5F6DDBDECB36}" srcOrd="1" destOrd="0" parTransId="{A85C6B20-219E-40F3-ACE1-7DE6B9950B70}" sibTransId="{3921885C-E506-42AE-9801-3AC3391EADBF}"/>
    <dgm:cxn modelId="{8FC2AA58-8A7B-410C-9452-02172ED154A6}" type="presOf" srcId="{8376B0A9-7DA2-4D75-8EAF-7CB0DA967EB5}" destId="{E397D8A2-C594-447B-AB72-334F89E82D41}" srcOrd="0" destOrd="0" presId="urn:microsoft.com/office/officeart/2005/8/layout/hierarchy2"/>
    <dgm:cxn modelId="{D4BF5D88-676F-4DF2-944E-998DB0F3DF6F}" srcId="{E4B70805-FA75-4057-BA5B-5F6DDBDECB36}" destId="{5313B091-BF69-4D89-AC25-60FDA54A208D}" srcOrd="2" destOrd="0" parTransId="{399FFA4C-E88A-42BB-B0E7-F0D7A9E859EB}" sibTransId="{C19FC74F-5F62-4C47-97D7-EF2D77038AA3}"/>
    <dgm:cxn modelId="{6699E39C-9DC7-4AC8-BEF9-4109D4CE7C9A}" type="presOf" srcId="{FF31C8AB-4F69-4383-A9E4-CE51A6C61EB5}" destId="{2B09B7E8-334E-45D6-8F78-0FC11D9F4D44}" srcOrd="0" destOrd="0" presId="urn:microsoft.com/office/officeart/2005/8/layout/hierarchy2"/>
    <dgm:cxn modelId="{67931BB8-71A7-43A1-9473-C50DBC1FB695}" type="presOf" srcId="{9381F55F-C87C-4B34-8AAC-5F74FDCAA52E}" destId="{C44023C3-C022-480C-82CA-0BEA7080B936}" srcOrd="0" destOrd="0" presId="urn:microsoft.com/office/officeart/2005/8/layout/hierarchy2"/>
    <dgm:cxn modelId="{425713C0-995D-4EDD-8FB2-F5EF438B3CA6}" srcId="{E4B70805-FA75-4057-BA5B-5F6DDBDECB36}" destId="{753147B2-92BB-4815-8834-4FD144752194}" srcOrd="3" destOrd="0" parTransId="{652323C9-4D05-4F1A-8C10-92BE5B3541D8}" sibTransId="{175C0F64-7ECE-40C2-A306-BE2812EE2169}"/>
    <dgm:cxn modelId="{0714EFD3-C575-4937-9378-D3314CD1D566}" type="presOf" srcId="{399FFA4C-E88A-42BB-B0E7-F0D7A9E859EB}" destId="{D706AD82-6FD7-4108-89D3-323C408FE369}" srcOrd="1" destOrd="0" presId="urn:microsoft.com/office/officeart/2005/8/layout/hierarchy2"/>
    <dgm:cxn modelId="{80CBEEEE-08C1-4310-A1B9-FA5EEA775C76}" type="presOf" srcId="{35216E84-83B4-48D0-8DDA-FF9BD1EA6D7B}" destId="{81F7189F-1742-466F-B01F-EDE229C6C0FE}" srcOrd="0" destOrd="0" presId="urn:microsoft.com/office/officeart/2005/8/layout/hierarchy2"/>
    <dgm:cxn modelId="{7BD6A8F1-11C8-4E03-816F-29E72F04984F}" type="presOf" srcId="{2629A0CE-1B60-46DD-9CA0-D429A1DCE422}" destId="{94694286-40CB-4A4E-8DB6-8F878860D6E0}" srcOrd="0" destOrd="0" presId="urn:microsoft.com/office/officeart/2005/8/layout/hierarchy2"/>
    <dgm:cxn modelId="{AB5046F2-887E-45E0-88D0-0B21548CA387}" type="presOf" srcId="{E4B70805-FA75-4057-BA5B-5F6DDBDECB36}" destId="{71EEBF06-8B3C-4683-9143-11A815E6CFEA}" srcOrd="0" destOrd="0" presId="urn:microsoft.com/office/officeart/2005/8/layout/hierarchy2"/>
    <dgm:cxn modelId="{0D6396FC-9337-47DF-8582-8190668DCCD6}" type="presParOf" srcId="{94694286-40CB-4A4E-8DB6-8F878860D6E0}" destId="{D8990BB6-6179-46D1-A3B8-C6D2EEB72A85}" srcOrd="0" destOrd="0" presId="urn:microsoft.com/office/officeart/2005/8/layout/hierarchy2"/>
    <dgm:cxn modelId="{F1308335-3E1A-4EE5-8F85-03D19572638C}" type="presParOf" srcId="{D8990BB6-6179-46D1-A3B8-C6D2EEB72A85}" destId="{4BACAA82-45B2-47B4-94CA-39848ABC772A}" srcOrd="0" destOrd="0" presId="urn:microsoft.com/office/officeart/2005/8/layout/hierarchy2"/>
    <dgm:cxn modelId="{83E2B813-04B2-49B1-9F23-BCEC98FC02BB}" type="presParOf" srcId="{D8990BB6-6179-46D1-A3B8-C6D2EEB72A85}" destId="{55A3DDCC-45C9-4CA6-AA30-521E3410A42D}" srcOrd="1" destOrd="0" presId="urn:microsoft.com/office/officeart/2005/8/layout/hierarchy2"/>
    <dgm:cxn modelId="{0EAF2851-AD55-461F-8DB7-29749EE70CAA}" type="presParOf" srcId="{94694286-40CB-4A4E-8DB6-8F878860D6E0}" destId="{3DDD3BE9-5B99-4E94-82F8-625E7BACC53C}" srcOrd="1" destOrd="0" presId="urn:microsoft.com/office/officeart/2005/8/layout/hierarchy2"/>
    <dgm:cxn modelId="{409962AC-0B15-4324-82C0-5A8C42C887F5}" type="presParOf" srcId="{3DDD3BE9-5B99-4E94-82F8-625E7BACC53C}" destId="{71EEBF06-8B3C-4683-9143-11A815E6CFEA}" srcOrd="0" destOrd="0" presId="urn:microsoft.com/office/officeart/2005/8/layout/hierarchy2"/>
    <dgm:cxn modelId="{EBF8E14D-8B69-40E3-A652-44491F2C4023}" type="presParOf" srcId="{3DDD3BE9-5B99-4E94-82F8-625E7BACC53C}" destId="{BB28ADC5-72A3-4349-855B-9AF507BB5B15}" srcOrd="1" destOrd="0" presId="urn:microsoft.com/office/officeart/2005/8/layout/hierarchy2"/>
    <dgm:cxn modelId="{7480D1D3-A70E-4A54-A7BF-4937AA3F685B}" type="presParOf" srcId="{BB28ADC5-72A3-4349-855B-9AF507BB5B15}" destId="{81F7189F-1742-466F-B01F-EDE229C6C0FE}" srcOrd="0" destOrd="0" presId="urn:microsoft.com/office/officeart/2005/8/layout/hierarchy2"/>
    <dgm:cxn modelId="{D07DB489-E0A2-4E21-8DD5-1BEE2731710C}" type="presParOf" srcId="{81F7189F-1742-466F-B01F-EDE229C6C0FE}" destId="{5EB1BF6C-E187-415A-96B4-1B153E20C1B4}" srcOrd="0" destOrd="0" presId="urn:microsoft.com/office/officeart/2005/8/layout/hierarchy2"/>
    <dgm:cxn modelId="{3FD8D76D-9E17-47B0-9221-6B7695457DC4}" type="presParOf" srcId="{BB28ADC5-72A3-4349-855B-9AF507BB5B15}" destId="{1BFA8DFD-5E16-48C5-87CC-7DEA4F49EF6E}" srcOrd="1" destOrd="0" presId="urn:microsoft.com/office/officeart/2005/8/layout/hierarchy2"/>
    <dgm:cxn modelId="{B62AFCBD-2198-43A0-8F1B-BCBC4D5BDF36}" type="presParOf" srcId="{1BFA8DFD-5E16-48C5-87CC-7DEA4F49EF6E}" destId="{C44023C3-C022-480C-82CA-0BEA7080B936}" srcOrd="0" destOrd="0" presId="urn:microsoft.com/office/officeart/2005/8/layout/hierarchy2"/>
    <dgm:cxn modelId="{BC7D01A7-E1D6-4B06-BB9A-F11404258C1F}" type="presParOf" srcId="{1BFA8DFD-5E16-48C5-87CC-7DEA4F49EF6E}" destId="{B80DC1E2-9566-4AC2-A498-2EFB316B41C0}" srcOrd="1" destOrd="0" presId="urn:microsoft.com/office/officeart/2005/8/layout/hierarchy2"/>
    <dgm:cxn modelId="{8598CCD0-A42F-490B-9463-09C0F0B73EDB}" type="presParOf" srcId="{BB28ADC5-72A3-4349-855B-9AF507BB5B15}" destId="{E397D8A2-C594-447B-AB72-334F89E82D41}" srcOrd="2" destOrd="0" presId="urn:microsoft.com/office/officeart/2005/8/layout/hierarchy2"/>
    <dgm:cxn modelId="{6BDF3B43-0114-49AA-AEB3-0A55974A3DCE}" type="presParOf" srcId="{E397D8A2-C594-447B-AB72-334F89E82D41}" destId="{0B07C251-557B-4605-AB7C-607CBC93EAFF}" srcOrd="0" destOrd="0" presId="urn:microsoft.com/office/officeart/2005/8/layout/hierarchy2"/>
    <dgm:cxn modelId="{0665D800-5CA2-4FB9-AEE8-1DBD996F25B0}" type="presParOf" srcId="{BB28ADC5-72A3-4349-855B-9AF507BB5B15}" destId="{29150698-9176-4919-8AB1-779B06277B32}" srcOrd="3" destOrd="0" presId="urn:microsoft.com/office/officeart/2005/8/layout/hierarchy2"/>
    <dgm:cxn modelId="{666ED592-B743-4568-AE1B-F7E4D7B5FE96}" type="presParOf" srcId="{29150698-9176-4919-8AB1-779B06277B32}" destId="{2B09B7E8-334E-45D6-8F78-0FC11D9F4D44}" srcOrd="0" destOrd="0" presId="urn:microsoft.com/office/officeart/2005/8/layout/hierarchy2"/>
    <dgm:cxn modelId="{8BA4D478-C778-4B88-981E-60214CE840FA}" type="presParOf" srcId="{29150698-9176-4919-8AB1-779B06277B32}" destId="{2E35F1E0-EE29-4C0B-9AE0-8ED2B3A8AD62}" srcOrd="1" destOrd="0" presId="urn:microsoft.com/office/officeart/2005/8/layout/hierarchy2"/>
    <dgm:cxn modelId="{1CC53387-C44A-4F03-9B0D-3B9BB8FB654F}" type="presParOf" srcId="{BB28ADC5-72A3-4349-855B-9AF507BB5B15}" destId="{42330178-F146-4C60-8FA9-B80A2ABC0E0B}" srcOrd="4" destOrd="0" presId="urn:microsoft.com/office/officeart/2005/8/layout/hierarchy2"/>
    <dgm:cxn modelId="{47421623-47BD-4765-8C1E-84DA22B1083A}" type="presParOf" srcId="{42330178-F146-4C60-8FA9-B80A2ABC0E0B}" destId="{D706AD82-6FD7-4108-89D3-323C408FE369}" srcOrd="0" destOrd="0" presId="urn:microsoft.com/office/officeart/2005/8/layout/hierarchy2"/>
    <dgm:cxn modelId="{147071B6-F733-40CB-9FDA-D8B7F2468F24}" type="presParOf" srcId="{BB28ADC5-72A3-4349-855B-9AF507BB5B15}" destId="{17AA968A-E619-43FE-9F88-7235E50E1DF5}" srcOrd="5" destOrd="0" presId="urn:microsoft.com/office/officeart/2005/8/layout/hierarchy2"/>
    <dgm:cxn modelId="{B3C99B43-95FA-4626-862A-CD681952F11F}" type="presParOf" srcId="{17AA968A-E619-43FE-9F88-7235E50E1DF5}" destId="{18773C56-55E5-42D3-ABA6-30FC2C6E0723}" srcOrd="0" destOrd="0" presId="urn:microsoft.com/office/officeart/2005/8/layout/hierarchy2"/>
    <dgm:cxn modelId="{8FAB3C6A-BA00-490D-9169-B114FBC413CC}" type="presParOf" srcId="{17AA968A-E619-43FE-9F88-7235E50E1DF5}" destId="{5F90239C-A1E9-42EE-924A-5381C529697F}" srcOrd="1" destOrd="0" presId="urn:microsoft.com/office/officeart/2005/8/layout/hierarchy2"/>
    <dgm:cxn modelId="{84544B90-F15D-4133-920E-C233F14138FB}" type="presParOf" srcId="{BB28ADC5-72A3-4349-855B-9AF507BB5B15}" destId="{718A21DF-6B1A-4475-86F5-BFF0B7285BC5}" srcOrd="6" destOrd="0" presId="urn:microsoft.com/office/officeart/2005/8/layout/hierarchy2"/>
    <dgm:cxn modelId="{B3C726A0-698A-4C50-A5F7-B4D85968B924}" type="presParOf" srcId="{718A21DF-6B1A-4475-86F5-BFF0B7285BC5}" destId="{308776AD-B5D9-493F-9C76-BDC86E1000FD}" srcOrd="0" destOrd="0" presId="urn:microsoft.com/office/officeart/2005/8/layout/hierarchy2"/>
    <dgm:cxn modelId="{6B5BC458-E7FC-4784-A45E-FFEEFD5EFCAA}" type="presParOf" srcId="{BB28ADC5-72A3-4349-855B-9AF507BB5B15}" destId="{A5D29483-F320-4240-8B9A-B740E905DF3B}" srcOrd="7" destOrd="0" presId="urn:microsoft.com/office/officeart/2005/8/layout/hierarchy2"/>
    <dgm:cxn modelId="{5B28A09D-284D-48B7-8D3D-A3E39690C53E}" type="presParOf" srcId="{A5D29483-F320-4240-8B9A-B740E905DF3B}" destId="{4967648C-74CF-4D49-9B4A-6A3ED30A53A9}" srcOrd="0" destOrd="0" presId="urn:microsoft.com/office/officeart/2005/8/layout/hierarchy2"/>
    <dgm:cxn modelId="{56708291-631F-45E6-BB47-C197DFFEA562}" type="presParOf" srcId="{A5D29483-F320-4240-8B9A-B740E905DF3B}" destId="{D3C08989-5AF0-484B-BD11-134E3A5180A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45DB97-3815-493A-9BE1-CED01758008D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F5FE0D0-E95F-4883-8DA1-70AC990CA860}">
      <dgm:prSet/>
      <dgm:spPr/>
      <dgm:t>
        <a:bodyPr/>
        <a:lstStyle/>
        <a:p>
          <a:r>
            <a:rPr lang="en-US" dirty="0"/>
            <a:t>Started with AS relationship dataset from CAIDA</a:t>
          </a:r>
        </a:p>
      </dgm:t>
    </dgm:pt>
    <dgm:pt modelId="{24586A7F-E757-433B-9CDC-85F7085F1F34}" type="parTrans" cxnId="{7B6D31D6-889E-4DAA-9DA0-A1801C296287}">
      <dgm:prSet/>
      <dgm:spPr/>
      <dgm:t>
        <a:bodyPr/>
        <a:lstStyle/>
        <a:p>
          <a:endParaRPr lang="en-US"/>
        </a:p>
      </dgm:t>
    </dgm:pt>
    <dgm:pt modelId="{1AD9FC63-5C9C-4CE8-803A-C4FC151D8E69}" type="sibTrans" cxnId="{7B6D31D6-889E-4DAA-9DA0-A1801C296287}">
      <dgm:prSet/>
      <dgm:spPr/>
      <dgm:t>
        <a:bodyPr/>
        <a:lstStyle/>
        <a:p>
          <a:endParaRPr lang="en-US"/>
        </a:p>
      </dgm:t>
    </dgm:pt>
    <dgm:pt modelId="{53D2F524-D509-4B11-A412-ABCD7E06AA55}">
      <dgm:prSet/>
      <dgm:spPr/>
      <dgm:t>
        <a:bodyPr/>
        <a:lstStyle/>
        <a:p>
          <a:r>
            <a:rPr lang="en-US" dirty="0"/>
            <a:t>Used a modified BFS algorithm and Gao-Rexford routing model to identify paths between AS pairs.</a:t>
          </a:r>
        </a:p>
      </dgm:t>
    </dgm:pt>
    <dgm:pt modelId="{C68C986B-C2F5-4086-B1B3-9A0A936C732D}" type="parTrans" cxnId="{F318FCD7-A21F-4977-819C-A1D2FEACFFD0}">
      <dgm:prSet/>
      <dgm:spPr/>
      <dgm:t>
        <a:bodyPr/>
        <a:lstStyle/>
        <a:p>
          <a:endParaRPr lang="en-US"/>
        </a:p>
      </dgm:t>
    </dgm:pt>
    <dgm:pt modelId="{3234CD26-11EB-461E-9F30-4C2905F309DA}" type="sibTrans" cxnId="{F318FCD7-A21F-4977-819C-A1D2FEACFFD0}">
      <dgm:prSet/>
      <dgm:spPr/>
      <dgm:t>
        <a:bodyPr/>
        <a:lstStyle/>
        <a:p>
          <a:endParaRPr lang="en-US"/>
        </a:p>
      </dgm:t>
    </dgm:pt>
    <dgm:pt modelId="{B528F380-75C8-4ECE-9409-3EEAFB7A2298}">
      <dgm:prSet/>
      <dgm:spPr/>
      <dgm:t>
        <a:bodyPr/>
        <a:lstStyle/>
        <a:p>
          <a:r>
            <a:rPr lang="en-US" dirty="0"/>
            <a:t>Generated routing trees for each destination AS.</a:t>
          </a:r>
        </a:p>
      </dgm:t>
    </dgm:pt>
    <dgm:pt modelId="{011B8A4F-7153-433F-8218-597FF881BEDF}" type="parTrans" cxnId="{2718B178-63E4-4759-A59C-6E08D5C58E77}">
      <dgm:prSet/>
      <dgm:spPr/>
      <dgm:t>
        <a:bodyPr/>
        <a:lstStyle/>
        <a:p>
          <a:endParaRPr lang="en-US"/>
        </a:p>
      </dgm:t>
    </dgm:pt>
    <dgm:pt modelId="{B0E7D7E7-66C9-446C-9CAC-2A1C59339709}" type="sibTrans" cxnId="{2718B178-63E4-4759-A59C-6E08D5C58E77}">
      <dgm:prSet/>
      <dgm:spPr/>
      <dgm:t>
        <a:bodyPr/>
        <a:lstStyle/>
        <a:p>
          <a:endParaRPr lang="en-US"/>
        </a:p>
      </dgm:t>
    </dgm:pt>
    <dgm:pt modelId="{C21ECDD1-A19B-4F80-BB2F-3B003A246451}">
      <dgm:prSet/>
      <dgm:spPr/>
      <dgm:t>
        <a:bodyPr/>
        <a:lstStyle/>
        <a:p>
          <a:r>
            <a:rPr lang="en-US"/>
            <a:t>Calculated chokepoint potential for each border AS using the large routing tree dataset</a:t>
          </a:r>
        </a:p>
      </dgm:t>
    </dgm:pt>
    <dgm:pt modelId="{34D4A2A4-91E9-46AD-8624-CEFADB29FF9B}" type="parTrans" cxnId="{6AD4B628-B823-4480-A20E-FC46882A1C6D}">
      <dgm:prSet/>
      <dgm:spPr/>
      <dgm:t>
        <a:bodyPr/>
        <a:lstStyle/>
        <a:p>
          <a:endParaRPr lang="en-US"/>
        </a:p>
      </dgm:t>
    </dgm:pt>
    <dgm:pt modelId="{2409F652-258C-4A14-99FC-37886388271D}" type="sibTrans" cxnId="{6AD4B628-B823-4480-A20E-FC46882A1C6D}">
      <dgm:prSet/>
      <dgm:spPr/>
      <dgm:t>
        <a:bodyPr/>
        <a:lstStyle/>
        <a:p>
          <a:endParaRPr lang="en-US"/>
        </a:p>
      </dgm:t>
    </dgm:pt>
    <dgm:pt modelId="{533C2449-B3F1-4D20-92DC-E9E7649D1F2B}" type="pres">
      <dgm:prSet presAssocID="{5545DB97-3815-493A-9BE1-CED01758008D}" presName="Name0" presStyleCnt="0">
        <dgm:presLayoutVars>
          <dgm:dir/>
          <dgm:animLvl val="lvl"/>
          <dgm:resizeHandles val="exact"/>
        </dgm:presLayoutVars>
      </dgm:prSet>
      <dgm:spPr/>
    </dgm:pt>
    <dgm:pt modelId="{D1787A10-05FD-4E51-86EB-18E251EA56EF}" type="pres">
      <dgm:prSet presAssocID="{6F5FE0D0-E95F-4883-8DA1-70AC990CA860}" presName="linNode" presStyleCnt="0"/>
      <dgm:spPr/>
    </dgm:pt>
    <dgm:pt modelId="{2D34B353-CC6F-4627-9E9E-B8135F87581D}" type="pres">
      <dgm:prSet presAssocID="{6F5FE0D0-E95F-4883-8DA1-70AC990CA860}" presName="parentText" presStyleLbl="node1" presStyleIdx="0" presStyleCnt="4" custScaleX="222555">
        <dgm:presLayoutVars>
          <dgm:chMax val="1"/>
          <dgm:bulletEnabled val="1"/>
        </dgm:presLayoutVars>
      </dgm:prSet>
      <dgm:spPr/>
    </dgm:pt>
    <dgm:pt modelId="{883E6F01-C6AC-4916-BDCE-4AFB17AEE2BD}" type="pres">
      <dgm:prSet presAssocID="{1AD9FC63-5C9C-4CE8-803A-C4FC151D8E69}" presName="sp" presStyleCnt="0"/>
      <dgm:spPr/>
    </dgm:pt>
    <dgm:pt modelId="{A8AE5667-278F-4036-B246-77C08F769A6F}" type="pres">
      <dgm:prSet presAssocID="{53D2F524-D509-4B11-A412-ABCD7E06AA55}" presName="linNode" presStyleCnt="0"/>
      <dgm:spPr/>
    </dgm:pt>
    <dgm:pt modelId="{3B203152-77E3-4781-9E97-D70DDD20EEA4}" type="pres">
      <dgm:prSet presAssocID="{53D2F524-D509-4B11-A412-ABCD7E06AA55}" presName="parentText" presStyleLbl="node1" presStyleIdx="1" presStyleCnt="4" custScaleX="222555">
        <dgm:presLayoutVars>
          <dgm:chMax val="1"/>
          <dgm:bulletEnabled val="1"/>
        </dgm:presLayoutVars>
      </dgm:prSet>
      <dgm:spPr/>
    </dgm:pt>
    <dgm:pt modelId="{30AAA603-847E-47DD-A14D-B99F399EC519}" type="pres">
      <dgm:prSet presAssocID="{3234CD26-11EB-461E-9F30-4C2905F309DA}" presName="sp" presStyleCnt="0"/>
      <dgm:spPr/>
    </dgm:pt>
    <dgm:pt modelId="{A1CB0F79-5AFD-451C-8C02-B1B40FD3FF19}" type="pres">
      <dgm:prSet presAssocID="{B528F380-75C8-4ECE-9409-3EEAFB7A2298}" presName="linNode" presStyleCnt="0"/>
      <dgm:spPr/>
    </dgm:pt>
    <dgm:pt modelId="{E69AFDFA-109D-4765-A9EA-22678FE11627}" type="pres">
      <dgm:prSet presAssocID="{B528F380-75C8-4ECE-9409-3EEAFB7A2298}" presName="parentText" presStyleLbl="node1" presStyleIdx="2" presStyleCnt="4" custScaleX="222555">
        <dgm:presLayoutVars>
          <dgm:chMax val="1"/>
          <dgm:bulletEnabled val="1"/>
        </dgm:presLayoutVars>
      </dgm:prSet>
      <dgm:spPr/>
    </dgm:pt>
    <dgm:pt modelId="{7DF49823-55D6-4F2B-9873-4B4847719F66}" type="pres">
      <dgm:prSet presAssocID="{B0E7D7E7-66C9-446C-9CAC-2A1C59339709}" presName="sp" presStyleCnt="0"/>
      <dgm:spPr/>
    </dgm:pt>
    <dgm:pt modelId="{ABCF2DC0-927A-45EA-A90C-ADE3318291D6}" type="pres">
      <dgm:prSet presAssocID="{C21ECDD1-A19B-4F80-BB2F-3B003A246451}" presName="linNode" presStyleCnt="0"/>
      <dgm:spPr/>
    </dgm:pt>
    <dgm:pt modelId="{567C7B55-3A18-4652-B7F0-3E435CABF1DC}" type="pres">
      <dgm:prSet presAssocID="{C21ECDD1-A19B-4F80-BB2F-3B003A246451}" presName="parentText" presStyleLbl="node1" presStyleIdx="3" presStyleCnt="4" custScaleX="222555">
        <dgm:presLayoutVars>
          <dgm:chMax val="1"/>
          <dgm:bulletEnabled val="1"/>
        </dgm:presLayoutVars>
      </dgm:prSet>
      <dgm:spPr/>
    </dgm:pt>
  </dgm:ptLst>
  <dgm:cxnLst>
    <dgm:cxn modelId="{6AD4B628-B823-4480-A20E-FC46882A1C6D}" srcId="{5545DB97-3815-493A-9BE1-CED01758008D}" destId="{C21ECDD1-A19B-4F80-BB2F-3B003A246451}" srcOrd="3" destOrd="0" parTransId="{34D4A2A4-91E9-46AD-8624-CEFADB29FF9B}" sibTransId="{2409F652-258C-4A14-99FC-37886388271D}"/>
    <dgm:cxn modelId="{570BDE2F-39CA-475B-BC8D-ECDADD206376}" type="presOf" srcId="{5545DB97-3815-493A-9BE1-CED01758008D}" destId="{533C2449-B3F1-4D20-92DC-E9E7649D1F2B}" srcOrd="0" destOrd="0" presId="urn:microsoft.com/office/officeart/2005/8/layout/vList5"/>
    <dgm:cxn modelId="{98552B3F-E551-4C9C-9A03-95129B5627C1}" type="presOf" srcId="{6F5FE0D0-E95F-4883-8DA1-70AC990CA860}" destId="{2D34B353-CC6F-4627-9E9E-B8135F87581D}" srcOrd="0" destOrd="0" presId="urn:microsoft.com/office/officeart/2005/8/layout/vList5"/>
    <dgm:cxn modelId="{7AFF8472-2AC8-47E6-B8D7-A815B42D72F5}" type="presOf" srcId="{53D2F524-D509-4B11-A412-ABCD7E06AA55}" destId="{3B203152-77E3-4781-9E97-D70DDD20EEA4}" srcOrd="0" destOrd="0" presId="urn:microsoft.com/office/officeart/2005/8/layout/vList5"/>
    <dgm:cxn modelId="{2718B178-63E4-4759-A59C-6E08D5C58E77}" srcId="{5545DB97-3815-493A-9BE1-CED01758008D}" destId="{B528F380-75C8-4ECE-9409-3EEAFB7A2298}" srcOrd="2" destOrd="0" parTransId="{011B8A4F-7153-433F-8218-597FF881BEDF}" sibTransId="{B0E7D7E7-66C9-446C-9CAC-2A1C59339709}"/>
    <dgm:cxn modelId="{D10FE2D2-C183-4006-B443-40B42CEA3607}" type="presOf" srcId="{B528F380-75C8-4ECE-9409-3EEAFB7A2298}" destId="{E69AFDFA-109D-4765-A9EA-22678FE11627}" srcOrd="0" destOrd="0" presId="urn:microsoft.com/office/officeart/2005/8/layout/vList5"/>
    <dgm:cxn modelId="{7B6D31D6-889E-4DAA-9DA0-A1801C296287}" srcId="{5545DB97-3815-493A-9BE1-CED01758008D}" destId="{6F5FE0D0-E95F-4883-8DA1-70AC990CA860}" srcOrd="0" destOrd="0" parTransId="{24586A7F-E757-433B-9CDC-85F7085F1F34}" sibTransId="{1AD9FC63-5C9C-4CE8-803A-C4FC151D8E69}"/>
    <dgm:cxn modelId="{F318FCD7-A21F-4977-819C-A1D2FEACFFD0}" srcId="{5545DB97-3815-493A-9BE1-CED01758008D}" destId="{53D2F524-D509-4B11-A412-ABCD7E06AA55}" srcOrd="1" destOrd="0" parTransId="{C68C986B-C2F5-4086-B1B3-9A0A936C732D}" sibTransId="{3234CD26-11EB-461E-9F30-4C2905F309DA}"/>
    <dgm:cxn modelId="{4C7728E8-823D-49C3-BCD0-8938C627028A}" type="presOf" srcId="{C21ECDD1-A19B-4F80-BB2F-3B003A246451}" destId="{567C7B55-3A18-4652-B7F0-3E435CABF1DC}" srcOrd="0" destOrd="0" presId="urn:microsoft.com/office/officeart/2005/8/layout/vList5"/>
    <dgm:cxn modelId="{DE0F0372-37D4-42B6-82B3-E711CE4912A6}" type="presParOf" srcId="{533C2449-B3F1-4D20-92DC-E9E7649D1F2B}" destId="{D1787A10-05FD-4E51-86EB-18E251EA56EF}" srcOrd="0" destOrd="0" presId="urn:microsoft.com/office/officeart/2005/8/layout/vList5"/>
    <dgm:cxn modelId="{5B1AAD0A-030D-42B6-9DA7-FBC4000573C1}" type="presParOf" srcId="{D1787A10-05FD-4E51-86EB-18E251EA56EF}" destId="{2D34B353-CC6F-4627-9E9E-B8135F87581D}" srcOrd="0" destOrd="0" presId="urn:microsoft.com/office/officeart/2005/8/layout/vList5"/>
    <dgm:cxn modelId="{243D6E48-5F64-49F7-9839-2D2EDDAF2E84}" type="presParOf" srcId="{533C2449-B3F1-4D20-92DC-E9E7649D1F2B}" destId="{883E6F01-C6AC-4916-BDCE-4AFB17AEE2BD}" srcOrd="1" destOrd="0" presId="urn:microsoft.com/office/officeart/2005/8/layout/vList5"/>
    <dgm:cxn modelId="{81198567-62F7-402F-BFB5-7B07E40E9BAA}" type="presParOf" srcId="{533C2449-B3F1-4D20-92DC-E9E7649D1F2B}" destId="{A8AE5667-278F-4036-B246-77C08F769A6F}" srcOrd="2" destOrd="0" presId="urn:microsoft.com/office/officeart/2005/8/layout/vList5"/>
    <dgm:cxn modelId="{D230958D-1589-4D0F-8CED-9E293E095525}" type="presParOf" srcId="{A8AE5667-278F-4036-B246-77C08F769A6F}" destId="{3B203152-77E3-4781-9E97-D70DDD20EEA4}" srcOrd="0" destOrd="0" presId="urn:microsoft.com/office/officeart/2005/8/layout/vList5"/>
    <dgm:cxn modelId="{4E69E91B-2E89-4032-B9D0-949E153227B3}" type="presParOf" srcId="{533C2449-B3F1-4D20-92DC-E9E7649D1F2B}" destId="{30AAA603-847E-47DD-A14D-B99F399EC519}" srcOrd="3" destOrd="0" presId="urn:microsoft.com/office/officeart/2005/8/layout/vList5"/>
    <dgm:cxn modelId="{EBA301AA-76D5-47F9-90E3-62B4F2FCB87E}" type="presParOf" srcId="{533C2449-B3F1-4D20-92DC-E9E7649D1F2B}" destId="{A1CB0F79-5AFD-451C-8C02-B1B40FD3FF19}" srcOrd="4" destOrd="0" presId="urn:microsoft.com/office/officeart/2005/8/layout/vList5"/>
    <dgm:cxn modelId="{EE4962F3-4968-4890-9B8D-AA1C073820A5}" type="presParOf" srcId="{A1CB0F79-5AFD-451C-8C02-B1B40FD3FF19}" destId="{E69AFDFA-109D-4765-A9EA-22678FE11627}" srcOrd="0" destOrd="0" presId="urn:microsoft.com/office/officeart/2005/8/layout/vList5"/>
    <dgm:cxn modelId="{5BA450E3-5983-4F31-9E13-E7EDB9360CDA}" type="presParOf" srcId="{533C2449-B3F1-4D20-92DC-E9E7649D1F2B}" destId="{7DF49823-55D6-4F2B-9873-4B4847719F66}" srcOrd="5" destOrd="0" presId="urn:microsoft.com/office/officeart/2005/8/layout/vList5"/>
    <dgm:cxn modelId="{34BC1B8C-F78A-4FEA-B1AC-840FBF7334AF}" type="presParOf" srcId="{533C2449-B3F1-4D20-92DC-E9E7649D1F2B}" destId="{ABCF2DC0-927A-45EA-A90C-ADE3318291D6}" srcOrd="6" destOrd="0" presId="urn:microsoft.com/office/officeart/2005/8/layout/vList5"/>
    <dgm:cxn modelId="{525A9A6D-FF79-445E-892E-DB41392EFB48}" type="presParOf" srcId="{ABCF2DC0-927A-45EA-A90C-ADE3318291D6}" destId="{567C7B55-3A18-4652-B7F0-3E435CABF1D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67CF81-F193-4605-A94D-65D165A55E44}" type="doc">
      <dgm:prSet loTypeId="urn:microsoft.com/office/officeart/2016/7/layout/HorizontalAction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E1FB51E-EB9B-4F7C-8594-413213E99A01}">
      <dgm:prSet/>
      <dgm:spPr/>
      <dgm:t>
        <a:bodyPr/>
        <a:lstStyle/>
        <a:p>
          <a:r>
            <a:rPr lang="en-US"/>
            <a:t>Benjamin Edwards</a:t>
          </a:r>
        </a:p>
      </dgm:t>
    </dgm:pt>
    <dgm:pt modelId="{3ED579AB-4ABC-4DA9-B14C-7D953D77586B}" type="parTrans" cxnId="{C06AFC78-B291-416F-8BAC-F3DE171A80AE}">
      <dgm:prSet/>
      <dgm:spPr/>
      <dgm:t>
        <a:bodyPr/>
        <a:lstStyle/>
        <a:p>
          <a:endParaRPr lang="en-US"/>
        </a:p>
      </dgm:t>
    </dgm:pt>
    <dgm:pt modelId="{54C22142-841E-4EDA-81BD-2243E6D1A7F8}" type="sibTrans" cxnId="{C06AFC78-B291-416F-8BAC-F3DE171A80AE}">
      <dgm:prSet/>
      <dgm:spPr/>
      <dgm:t>
        <a:bodyPr/>
        <a:lstStyle/>
        <a:p>
          <a:endParaRPr lang="en-US"/>
        </a:p>
      </dgm:t>
    </dgm:pt>
    <dgm:pt modelId="{0FBA499C-E130-4D29-8A60-85E40BA68A0E}">
      <dgm:prSet/>
      <dgm:spPr/>
      <dgm:t>
        <a:bodyPr/>
        <a:lstStyle/>
        <a:p>
          <a:r>
            <a:rPr lang="en-US"/>
            <a:t>Cyentia Institute</a:t>
          </a:r>
        </a:p>
      </dgm:t>
    </dgm:pt>
    <dgm:pt modelId="{779B8747-3256-4E31-85C8-987FCCDD8D28}" type="parTrans" cxnId="{46ECFF2E-0BA3-47EB-BBB6-45E8C2FDE91E}">
      <dgm:prSet/>
      <dgm:spPr/>
      <dgm:t>
        <a:bodyPr/>
        <a:lstStyle/>
        <a:p>
          <a:endParaRPr lang="en-US"/>
        </a:p>
      </dgm:t>
    </dgm:pt>
    <dgm:pt modelId="{8A0AFCBE-38DD-4356-A5B5-F61091456FD6}" type="sibTrans" cxnId="{46ECFF2E-0BA3-47EB-BBB6-45E8C2FDE91E}">
      <dgm:prSet/>
      <dgm:spPr/>
      <dgm:t>
        <a:bodyPr/>
        <a:lstStyle/>
        <a:p>
          <a:endParaRPr lang="en-US"/>
        </a:p>
      </dgm:t>
    </dgm:pt>
    <dgm:pt modelId="{01C8C469-728E-4341-B6CE-F4901186E7E5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BJEdwards@gmail.com</a:t>
          </a:r>
          <a:endParaRPr lang="en-US"/>
        </a:p>
      </dgm:t>
    </dgm:pt>
    <dgm:pt modelId="{BC7F0B9D-1C58-4B07-857C-2C6E60D41A9E}" type="parTrans" cxnId="{DC8B5939-7539-4345-80B5-A0CC21B1637D}">
      <dgm:prSet/>
      <dgm:spPr/>
      <dgm:t>
        <a:bodyPr/>
        <a:lstStyle/>
        <a:p>
          <a:endParaRPr lang="en-US"/>
        </a:p>
      </dgm:t>
    </dgm:pt>
    <dgm:pt modelId="{C6685DD8-3897-44B4-A65B-26DAABDA821C}" type="sibTrans" cxnId="{DC8B5939-7539-4345-80B5-A0CC21B1637D}">
      <dgm:prSet/>
      <dgm:spPr/>
      <dgm:t>
        <a:bodyPr/>
        <a:lstStyle/>
        <a:p>
          <a:endParaRPr lang="en-US"/>
        </a:p>
      </dgm:t>
    </dgm:pt>
    <dgm:pt modelId="{A022C200-70B5-416D-850F-D3594DE68D2C}">
      <dgm:prSet/>
      <dgm:spPr/>
      <dgm:t>
        <a:bodyPr/>
        <a:lstStyle/>
        <a:p>
          <a:r>
            <a:rPr lang="en-US"/>
            <a:t>Cynthia Freeman</a:t>
          </a:r>
        </a:p>
      </dgm:t>
    </dgm:pt>
    <dgm:pt modelId="{14FF3E2C-1A65-40C0-B80F-6F56DBCBE80C}" type="parTrans" cxnId="{0A644361-108C-4E88-874D-90EBF019B727}">
      <dgm:prSet/>
      <dgm:spPr/>
      <dgm:t>
        <a:bodyPr/>
        <a:lstStyle/>
        <a:p>
          <a:endParaRPr lang="en-US"/>
        </a:p>
      </dgm:t>
    </dgm:pt>
    <dgm:pt modelId="{0E8DFA82-0B30-4DF4-BC32-08704A20AC97}" type="sibTrans" cxnId="{0A644361-108C-4E88-874D-90EBF019B727}">
      <dgm:prSet/>
      <dgm:spPr/>
      <dgm:t>
        <a:bodyPr/>
        <a:lstStyle/>
        <a:p>
          <a:endParaRPr lang="en-US"/>
        </a:p>
      </dgm:t>
    </dgm:pt>
    <dgm:pt modelId="{6C3A9D65-C674-4400-89D1-8B56FB59AB90}">
      <dgm:prSet/>
      <dgm:spPr/>
      <dgm:t>
        <a:bodyPr/>
        <a:lstStyle/>
        <a:p>
          <a:r>
            <a:rPr lang="en-US"/>
            <a:t>University of New Mexico</a:t>
          </a:r>
        </a:p>
      </dgm:t>
    </dgm:pt>
    <dgm:pt modelId="{0E874272-21A0-4DC9-956F-2CE8A56A5ABA}" type="parTrans" cxnId="{FD25AD9E-F53F-4FF3-9AB9-9BB65203F7E3}">
      <dgm:prSet/>
      <dgm:spPr/>
      <dgm:t>
        <a:bodyPr/>
        <a:lstStyle/>
        <a:p>
          <a:endParaRPr lang="en-US"/>
        </a:p>
      </dgm:t>
    </dgm:pt>
    <dgm:pt modelId="{987E5DFA-6F2B-48BA-99AE-2BF46FF21198}" type="sibTrans" cxnId="{FD25AD9E-F53F-4FF3-9AB9-9BB65203F7E3}">
      <dgm:prSet/>
      <dgm:spPr/>
      <dgm:t>
        <a:bodyPr/>
        <a:lstStyle/>
        <a:p>
          <a:endParaRPr lang="en-US"/>
        </a:p>
      </dgm:t>
    </dgm:pt>
    <dgm:pt modelId="{D7A032B6-9858-4D28-BC65-7B73D3B111F4}">
      <dgm:prSet/>
      <dgm:spPr/>
      <dgm:t>
        <a:bodyPr/>
        <a:lstStyle/>
        <a:p>
          <a:r>
            <a:rPr lang="en-US">
              <a:hlinkClick xmlns:r="http://schemas.openxmlformats.org/officeDocument/2006/relationships" r:id="rId2"/>
            </a:rPr>
            <a:t>cynthiaw2004@gmail.com</a:t>
          </a:r>
          <a:endParaRPr lang="en-US"/>
        </a:p>
      </dgm:t>
    </dgm:pt>
    <dgm:pt modelId="{34971FC5-0A39-4658-A56F-DCD94B4FDD36}" type="parTrans" cxnId="{4C45ECBC-AF63-4F5F-9196-DBF0A131FB6C}">
      <dgm:prSet/>
      <dgm:spPr/>
      <dgm:t>
        <a:bodyPr/>
        <a:lstStyle/>
        <a:p>
          <a:endParaRPr lang="en-US"/>
        </a:p>
      </dgm:t>
    </dgm:pt>
    <dgm:pt modelId="{FD5DAE21-A40F-4DEA-96B5-99138A1D2B05}" type="sibTrans" cxnId="{4C45ECBC-AF63-4F5F-9196-DBF0A131FB6C}">
      <dgm:prSet/>
      <dgm:spPr/>
      <dgm:t>
        <a:bodyPr/>
        <a:lstStyle/>
        <a:p>
          <a:endParaRPr lang="en-US"/>
        </a:p>
      </dgm:t>
    </dgm:pt>
    <dgm:pt modelId="{3C648BF8-F4A4-41A6-9235-C2359CC6FEA7}">
      <dgm:prSet/>
      <dgm:spPr/>
      <dgm:t>
        <a:bodyPr/>
        <a:lstStyle/>
        <a:p>
          <a:r>
            <a:rPr lang="en-US"/>
            <a:t>Jedidiah R. Crandall</a:t>
          </a:r>
        </a:p>
      </dgm:t>
    </dgm:pt>
    <dgm:pt modelId="{F9CA97FD-DF9F-4319-95A4-FEFB1537DE26}" type="parTrans" cxnId="{F52FDFFE-CAB4-499A-B67F-9CB77E460DAB}">
      <dgm:prSet/>
      <dgm:spPr/>
      <dgm:t>
        <a:bodyPr/>
        <a:lstStyle/>
        <a:p>
          <a:endParaRPr lang="en-US"/>
        </a:p>
      </dgm:t>
    </dgm:pt>
    <dgm:pt modelId="{003ACF3D-1C58-4329-AF40-9B92F8DB9AE2}" type="sibTrans" cxnId="{F52FDFFE-CAB4-499A-B67F-9CB77E460DAB}">
      <dgm:prSet/>
      <dgm:spPr/>
      <dgm:t>
        <a:bodyPr/>
        <a:lstStyle/>
        <a:p>
          <a:endParaRPr lang="en-US"/>
        </a:p>
      </dgm:t>
    </dgm:pt>
    <dgm:pt modelId="{9EABAE92-0479-4873-8D01-396055FBE8CC}">
      <dgm:prSet/>
      <dgm:spPr/>
      <dgm:t>
        <a:bodyPr/>
        <a:lstStyle/>
        <a:p>
          <a:r>
            <a:rPr lang="en-US"/>
            <a:t>University of New Mexico</a:t>
          </a:r>
        </a:p>
      </dgm:t>
    </dgm:pt>
    <dgm:pt modelId="{889DB020-05F6-4519-89C4-7E524FB86D82}" type="parTrans" cxnId="{CE3E2A4A-BB43-403B-85E2-15A68885C12E}">
      <dgm:prSet/>
      <dgm:spPr/>
      <dgm:t>
        <a:bodyPr/>
        <a:lstStyle/>
        <a:p>
          <a:endParaRPr lang="en-US"/>
        </a:p>
      </dgm:t>
    </dgm:pt>
    <dgm:pt modelId="{963B956A-0D78-4A3F-85B6-D872F6F62130}" type="sibTrans" cxnId="{CE3E2A4A-BB43-403B-85E2-15A68885C12E}">
      <dgm:prSet/>
      <dgm:spPr/>
      <dgm:t>
        <a:bodyPr/>
        <a:lstStyle/>
        <a:p>
          <a:endParaRPr lang="en-US"/>
        </a:p>
      </dgm:t>
    </dgm:pt>
    <dgm:pt modelId="{D797D92A-9036-4979-860F-87CAB14A8858}">
      <dgm:prSet/>
      <dgm:spPr/>
      <dgm:t>
        <a:bodyPr/>
        <a:lstStyle/>
        <a:p>
          <a:r>
            <a:rPr lang="en-US">
              <a:hlinkClick xmlns:r="http://schemas.openxmlformats.org/officeDocument/2006/relationships" r:id="rId3"/>
            </a:rPr>
            <a:t>crandall@cs.unm.edu</a:t>
          </a:r>
          <a:endParaRPr lang="en-US"/>
        </a:p>
      </dgm:t>
    </dgm:pt>
    <dgm:pt modelId="{3E481E61-E61D-4E86-A22C-77DB4D62C66E}" type="parTrans" cxnId="{EC9FCF55-1ED7-42D9-8677-9A1C5D63A4A2}">
      <dgm:prSet/>
      <dgm:spPr/>
      <dgm:t>
        <a:bodyPr/>
        <a:lstStyle/>
        <a:p>
          <a:endParaRPr lang="en-US"/>
        </a:p>
      </dgm:t>
    </dgm:pt>
    <dgm:pt modelId="{F3F7C846-2020-40A3-92B1-339FABCA3E95}" type="sibTrans" cxnId="{EC9FCF55-1ED7-42D9-8677-9A1C5D63A4A2}">
      <dgm:prSet/>
      <dgm:spPr/>
      <dgm:t>
        <a:bodyPr/>
        <a:lstStyle/>
        <a:p>
          <a:endParaRPr lang="en-US"/>
        </a:p>
      </dgm:t>
    </dgm:pt>
    <dgm:pt modelId="{E18C2521-F920-4965-B850-AF63E3B0C757}">
      <dgm:prSet/>
      <dgm:spPr/>
      <dgm:t>
        <a:bodyPr/>
        <a:lstStyle/>
        <a:p>
          <a:r>
            <a:rPr lang="en-US"/>
            <a:t>Stephanie Forrest</a:t>
          </a:r>
        </a:p>
      </dgm:t>
    </dgm:pt>
    <dgm:pt modelId="{0CC426FE-F421-4855-982F-F96D433C6030}" type="parTrans" cxnId="{0C9AB21D-1D47-4D0C-B421-E54860724C83}">
      <dgm:prSet/>
      <dgm:spPr/>
      <dgm:t>
        <a:bodyPr/>
        <a:lstStyle/>
        <a:p>
          <a:endParaRPr lang="en-US"/>
        </a:p>
      </dgm:t>
    </dgm:pt>
    <dgm:pt modelId="{CE4FFF9F-99EF-4459-A86E-A2589072587C}" type="sibTrans" cxnId="{0C9AB21D-1D47-4D0C-B421-E54860724C83}">
      <dgm:prSet/>
      <dgm:spPr/>
      <dgm:t>
        <a:bodyPr/>
        <a:lstStyle/>
        <a:p>
          <a:endParaRPr lang="en-US"/>
        </a:p>
      </dgm:t>
    </dgm:pt>
    <dgm:pt modelId="{91002983-CDBE-4805-BE6D-B3C449736303}">
      <dgm:prSet/>
      <dgm:spPr/>
      <dgm:t>
        <a:bodyPr/>
        <a:lstStyle/>
        <a:p>
          <a:r>
            <a:rPr lang="en-US"/>
            <a:t>Arizona State University</a:t>
          </a:r>
        </a:p>
      </dgm:t>
    </dgm:pt>
    <dgm:pt modelId="{AD58AB70-0665-48A6-992E-BF555BA6555E}" type="parTrans" cxnId="{1DDD8665-4CF3-4C2E-BD56-04B0E0E75C6D}">
      <dgm:prSet/>
      <dgm:spPr/>
      <dgm:t>
        <a:bodyPr/>
        <a:lstStyle/>
        <a:p>
          <a:endParaRPr lang="en-US"/>
        </a:p>
      </dgm:t>
    </dgm:pt>
    <dgm:pt modelId="{EE265BD9-C0D8-4AB5-A608-029ACE918B1B}" type="sibTrans" cxnId="{1DDD8665-4CF3-4C2E-BD56-04B0E0E75C6D}">
      <dgm:prSet/>
      <dgm:spPr/>
      <dgm:t>
        <a:bodyPr/>
        <a:lstStyle/>
        <a:p>
          <a:endParaRPr lang="en-US"/>
        </a:p>
      </dgm:t>
    </dgm:pt>
    <dgm:pt modelId="{C7E9EB71-8CC9-4A30-AB9E-50EF1943799F}">
      <dgm:prSet/>
      <dgm:spPr/>
      <dgm:t>
        <a:bodyPr/>
        <a:lstStyle/>
        <a:p>
          <a:r>
            <a:rPr lang="en-US">
              <a:hlinkClick xmlns:r="http://schemas.openxmlformats.org/officeDocument/2006/relationships" r:id="rId4"/>
            </a:rPr>
            <a:t>steph@asu.edu</a:t>
          </a:r>
          <a:endParaRPr lang="en-US"/>
        </a:p>
      </dgm:t>
    </dgm:pt>
    <dgm:pt modelId="{8103EA22-A2FC-4449-85FC-CD768D6F7DA0}" type="parTrans" cxnId="{EA7B7BA0-4416-403D-B9BA-F4E5C4243134}">
      <dgm:prSet/>
      <dgm:spPr/>
      <dgm:t>
        <a:bodyPr/>
        <a:lstStyle/>
        <a:p>
          <a:endParaRPr lang="en-US"/>
        </a:p>
      </dgm:t>
    </dgm:pt>
    <dgm:pt modelId="{2D4DA752-3EAE-46B2-ABED-6DBA74409C91}" type="sibTrans" cxnId="{EA7B7BA0-4416-403D-B9BA-F4E5C4243134}">
      <dgm:prSet/>
      <dgm:spPr/>
      <dgm:t>
        <a:bodyPr/>
        <a:lstStyle/>
        <a:p>
          <a:endParaRPr lang="en-US"/>
        </a:p>
      </dgm:t>
    </dgm:pt>
    <dgm:pt modelId="{35CC4E42-9183-4276-AC65-69E655136BA2}" type="pres">
      <dgm:prSet presAssocID="{CC67CF81-F193-4605-A94D-65D165A55E44}" presName="Name0" presStyleCnt="0">
        <dgm:presLayoutVars>
          <dgm:dir/>
          <dgm:animLvl val="lvl"/>
          <dgm:resizeHandles val="exact"/>
        </dgm:presLayoutVars>
      </dgm:prSet>
      <dgm:spPr/>
    </dgm:pt>
    <dgm:pt modelId="{62057DB7-9AE8-49C9-9BC1-FFED54917D4F}" type="pres">
      <dgm:prSet presAssocID="{3E1FB51E-EB9B-4F7C-8594-413213E99A01}" presName="composite" presStyleCnt="0"/>
      <dgm:spPr/>
    </dgm:pt>
    <dgm:pt modelId="{076F98A0-B3C2-4CE8-AB63-616A8F16FD62}" type="pres">
      <dgm:prSet presAssocID="{3E1FB51E-EB9B-4F7C-8594-413213E99A01}" presName="parTx" presStyleLbl="alignNode1" presStyleIdx="0" presStyleCnt="4">
        <dgm:presLayoutVars>
          <dgm:chMax val="0"/>
          <dgm:chPref val="0"/>
        </dgm:presLayoutVars>
      </dgm:prSet>
      <dgm:spPr/>
    </dgm:pt>
    <dgm:pt modelId="{DD76A9FF-96AE-4133-ADE9-0EAF9908AC5A}" type="pres">
      <dgm:prSet presAssocID="{3E1FB51E-EB9B-4F7C-8594-413213E99A01}" presName="desTx" presStyleLbl="alignAccFollowNode1" presStyleIdx="0" presStyleCnt="4">
        <dgm:presLayoutVars/>
      </dgm:prSet>
      <dgm:spPr/>
    </dgm:pt>
    <dgm:pt modelId="{C430B82C-A659-4071-9537-12CFDAF18868}" type="pres">
      <dgm:prSet presAssocID="{54C22142-841E-4EDA-81BD-2243E6D1A7F8}" presName="space" presStyleCnt="0"/>
      <dgm:spPr/>
    </dgm:pt>
    <dgm:pt modelId="{301AF43E-E566-4718-87B5-00A78B19C110}" type="pres">
      <dgm:prSet presAssocID="{A022C200-70B5-416D-850F-D3594DE68D2C}" presName="composite" presStyleCnt="0"/>
      <dgm:spPr/>
    </dgm:pt>
    <dgm:pt modelId="{80D30729-A6F2-49C4-8A99-A550BE674D16}" type="pres">
      <dgm:prSet presAssocID="{A022C200-70B5-416D-850F-D3594DE68D2C}" presName="parTx" presStyleLbl="alignNode1" presStyleIdx="1" presStyleCnt="4">
        <dgm:presLayoutVars>
          <dgm:chMax val="0"/>
          <dgm:chPref val="0"/>
        </dgm:presLayoutVars>
      </dgm:prSet>
      <dgm:spPr/>
    </dgm:pt>
    <dgm:pt modelId="{08AC3348-88EE-4500-A417-E5F5F70F12E1}" type="pres">
      <dgm:prSet presAssocID="{A022C200-70B5-416D-850F-D3594DE68D2C}" presName="desTx" presStyleLbl="alignAccFollowNode1" presStyleIdx="1" presStyleCnt="4">
        <dgm:presLayoutVars/>
      </dgm:prSet>
      <dgm:spPr/>
    </dgm:pt>
    <dgm:pt modelId="{69CFEF1B-CA3E-499A-8948-63ACDA938737}" type="pres">
      <dgm:prSet presAssocID="{0E8DFA82-0B30-4DF4-BC32-08704A20AC97}" presName="space" presStyleCnt="0"/>
      <dgm:spPr/>
    </dgm:pt>
    <dgm:pt modelId="{D900A2B0-7BE4-49EA-9B3B-419623618BC0}" type="pres">
      <dgm:prSet presAssocID="{3C648BF8-F4A4-41A6-9235-C2359CC6FEA7}" presName="composite" presStyleCnt="0"/>
      <dgm:spPr/>
    </dgm:pt>
    <dgm:pt modelId="{ADCD06FD-CE7C-485A-BF38-AC44BC8D2779}" type="pres">
      <dgm:prSet presAssocID="{3C648BF8-F4A4-41A6-9235-C2359CC6FEA7}" presName="parTx" presStyleLbl="alignNode1" presStyleIdx="2" presStyleCnt="4">
        <dgm:presLayoutVars>
          <dgm:chMax val="0"/>
          <dgm:chPref val="0"/>
        </dgm:presLayoutVars>
      </dgm:prSet>
      <dgm:spPr/>
    </dgm:pt>
    <dgm:pt modelId="{F2545E45-D322-4D3F-97D1-3BD5CF9BCDBA}" type="pres">
      <dgm:prSet presAssocID="{3C648BF8-F4A4-41A6-9235-C2359CC6FEA7}" presName="desTx" presStyleLbl="alignAccFollowNode1" presStyleIdx="2" presStyleCnt="4">
        <dgm:presLayoutVars/>
      </dgm:prSet>
      <dgm:spPr/>
    </dgm:pt>
    <dgm:pt modelId="{D289C221-1B31-4648-8A15-9C06854B014D}" type="pres">
      <dgm:prSet presAssocID="{003ACF3D-1C58-4329-AF40-9B92F8DB9AE2}" presName="space" presStyleCnt="0"/>
      <dgm:spPr/>
    </dgm:pt>
    <dgm:pt modelId="{E3F33C3F-C616-4513-9102-73787B78FB93}" type="pres">
      <dgm:prSet presAssocID="{E18C2521-F920-4965-B850-AF63E3B0C757}" presName="composite" presStyleCnt="0"/>
      <dgm:spPr/>
    </dgm:pt>
    <dgm:pt modelId="{2BB6D58C-1C22-42B3-99AF-CEBA4F91B95A}" type="pres">
      <dgm:prSet presAssocID="{E18C2521-F920-4965-B850-AF63E3B0C757}" presName="parTx" presStyleLbl="alignNode1" presStyleIdx="3" presStyleCnt="4">
        <dgm:presLayoutVars>
          <dgm:chMax val="0"/>
          <dgm:chPref val="0"/>
        </dgm:presLayoutVars>
      </dgm:prSet>
      <dgm:spPr/>
    </dgm:pt>
    <dgm:pt modelId="{83F2B988-3CD9-406C-A68F-B859FE3DC82A}" type="pres">
      <dgm:prSet presAssocID="{E18C2521-F920-4965-B850-AF63E3B0C757}" presName="desTx" presStyleLbl="alignAccFollowNode1" presStyleIdx="3" presStyleCnt="4">
        <dgm:presLayoutVars/>
      </dgm:prSet>
      <dgm:spPr/>
    </dgm:pt>
  </dgm:ptLst>
  <dgm:cxnLst>
    <dgm:cxn modelId="{C6AF8406-D3FD-4428-BE46-8E02D4DE5B2A}" type="presOf" srcId="{C7E9EB71-8CC9-4A30-AB9E-50EF1943799F}" destId="{83F2B988-3CD9-406C-A68F-B859FE3DC82A}" srcOrd="0" destOrd="1" presId="urn:microsoft.com/office/officeart/2016/7/layout/HorizontalActionList"/>
    <dgm:cxn modelId="{4A787108-D2D8-46A5-B060-506195B3B365}" type="presOf" srcId="{01C8C469-728E-4341-B6CE-F4901186E7E5}" destId="{DD76A9FF-96AE-4133-ADE9-0EAF9908AC5A}" srcOrd="0" destOrd="1" presId="urn:microsoft.com/office/officeart/2016/7/layout/HorizontalActionList"/>
    <dgm:cxn modelId="{0C9AB21D-1D47-4D0C-B421-E54860724C83}" srcId="{CC67CF81-F193-4605-A94D-65D165A55E44}" destId="{E18C2521-F920-4965-B850-AF63E3B0C757}" srcOrd="3" destOrd="0" parTransId="{0CC426FE-F421-4855-982F-F96D433C6030}" sibTransId="{CE4FFF9F-99EF-4459-A86E-A2589072587C}"/>
    <dgm:cxn modelId="{E07A772D-28AF-40EF-8251-52223ACA5111}" type="presOf" srcId="{CC67CF81-F193-4605-A94D-65D165A55E44}" destId="{35CC4E42-9183-4276-AC65-69E655136BA2}" srcOrd="0" destOrd="0" presId="urn:microsoft.com/office/officeart/2016/7/layout/HorizontalActionList"/>
    <dgm:cxn modelId="{46ECFF2E-0BA3-47EB-BBB6-45E8C2FDE91E}" srcId="{3E1FB51E-EB9B-4F7C-8594-413213E99A01}" destId="{0FBA499C-E130-4D29-8A60-85E40BA68A0E}" srcOrd="0" destOrd="0" parTransId="{779B8747-3256-4E31-85C8-987FCCDD8D28}" sibTransId="{8A0AFCBE-38DD-4356-A5B5-F61091456FD6}"/>
    <dgm:cxn modelId="{DC8B5939-7539-4345-80B5-A0CC21B1637D}" srcId="{3E1FB51E-EB9B-4F7C-8594-413213E99A01}" destId="{01C8C469-728E-4341-B6CE-F4901186E7E5}" srcOrd="1" destOrd="0" parTransId="{BC7F0B9D-1C58-4B07-857C-2C6E60D41A9E}" sibTransId="{C6685DD8-3897-44B4-A65B-26DAABDA821C}"/>
    <dgm:cxn modelId="{9E32763E-0D43-4D14-8ADE-A3C1934B7967}" type="presOf" srcId="{E18C2521-F920-4965-B850-AF63E3B0C757}" destId="{2BB6D58C-1C22-42B3-99AF-CEBA4F91B95A}" srcOrd="0" destOrd="0" presId="urn:microsoft.com/office/officeart/2016/7/layout/HorizontalActionList"/>
    <dgm:cxn modelId="{0A644361-108C-4E88-874D-90EBF019B727}" srcId="{CC67CF81-F193-4605-A94D-65D165A55E44}" destId="{A022C200-70B5-416D-850F-D3594DE68D2C}" srcOrd="1" destOrd="0" parTransId="{14FF3E2C-1A65-40C0-B80F-6F56DBCBE80C}" sibTransId="{0E8DFA82-0B30-4DF4-BC32-08704A20AC97}"/>
    <dgm:cxn modelId="{1DDD8665-4CF3-4C2E-BD56-04B0E0E75C6D}" srcId="{E18C2521-F920-4965-B850-AF63E3B0C757}" destId="{91002983-CDBE-4805-BE6D-B3C449736303}" srcOrd="0" destOrd="0" parTransId="{AD58AB70-0665-48A6-992E-BF555BA6555E}" sibTransId="{EE265BD9-C0D8-4AB5-A608-029ACE918B1B}"/>
    <dgm:cxn modelId="{D3BD1766-C3F0-48ED-8D3D-445AB6BBCAB6}" type="presOf" srcId="{6C3A9D65-C674-4400-89D1-8B56FB59AB90}" destId="{08AC3348-88EE-4500-A417-E5F5F70F12E1}" srcOrd="0" destOrd="0" presId="urn:microsoft.com/office/officeart/2016/7/layout/HorizontalActionList"/>
    <dgm:cxn modelId="{5C96194A-D71D-4B3B-9B95-57A9008668CD}" type="presOf" srcId="{9EABAE92-0479-4873-8D01-396055FBE8CC}" destId="{F2545E45-D322-4D3F-97D1-3BD5CF9BCDBA}" srcOrd="0" destOrd="0" presId="urn:microsoft.com/office/officeart/2016/7/layout/HorizontalActionList"/>
    <dgm:cxn modelId="{CE3E2A4A-BB43-403B-85E2-15A68885C12E}" srcId="{3C648BF8-F4A4-41A6-9235-C2359CC6FEA7}" destId="{9EABAE92-0479-4873-8D01-396055FBE8CC}" srcOrd="0" destOrd="0" parTransId="{889DB020-05F6-4519-89C4-7E524FB86D82}" sibTransId="{963B956A-0D78-4A3F-85B6-D872F6F62130}"/>
    <dgm:cxn modelId="{EC9FCF55-1ED7-42D9-8677-9A1C5D63A4A2}" srcId="{3C648BF8-F4A4-41A6-9235-C2359CC6FEA7}" destId="{D797D92A-9036-4979-860F-87CAB14A8858}" srcOrd="1" destOrd="0" parTransId="{3E481E61-E61D-4E86-A22C-77DB4D62C66E}" sibTransId="{F3F7C846-2020-40A3-92B1-339FABCA3E95}"/>
    <dgm:cxn modelId="{3A0EE075-83C1-46B6-B794-CAEECB91708B}" type="presOf" srcId="{D797D92A-9036-4979-860F-87CAB14A8858}" destId="{F2545E45-D322-4D3F-97D1-3BD5CF9BCDBA}" srcOrd="0" destOrd="1" presId="urn:microsoft.com/office/officeart/2016/7/layout/HorizontalActionList"/>
    <dgm:cxn modelId="{68EEDD57-0BE7-4B7C-8627-0C988BF9656B}" type="presOf" srcId="{A022C200-70B5-416D-850F-D3594DE68D2C}" destId="{80D30729-A6F2-49C4-8A99-A550BE674D16}" srcOrd="0" destOrd="0" presId="urn:microsoft.com/office/officeart/2016/7/layout/HorizontalActionList"/>
    <dgm:cxn modelId="{C06AFC78-B291-416F-8BAC-F3DE171A80AE}" srcId="{CC67CF81-F193-4605-A94D-65D165A55E44}" destId="{3E1FB51E-EB9B-4F7C-8594-413213E99A01}" srcOrd="0" destOrd="0" parTransId="{3ED579AB-4ABC-4DA9-B14C-7D953D77586B}" sibTransId="{54C22142-841E-4EDA-81BD-2243E6D1A7F8}"/>
    <dgm:cxn modelId="{473F3586-0BEB-412F-98B0-80015B0F1F91}" type="presOf" srcId="{0FBA499C-E130-4D29-8A60-85E40BA68A0E}" destId="{DD76A9FF-96AE-4133-ADE9-0EAF9908AC5A}" srcOrd="0" destOrd="0" presId="urn:microsoft.com/office/officeart/2016/7/layout/HorizontalActionList"/>
    <dgm:cxn modelId="{FD25AD9E-F53F-4FF3-9AB9-9BB65203F7E3}" srcId="{A022C200-70B5-416D-850F-D3594DE68D2C}" destId="{6C3A9D65-C674-4400-89D1-8B56FB59AB90}" srcOrd="0" destOrd="0" parTransId="{0E874272-21A0-4DC9-956F-2CE8A56A5ABA}" sibTransId="{987E5DFA-6F2B-48BA-99AE-2BF46FF21198}"/>
    <dgm:cxn modelId="{EA7B7BA0-4416-403D-B9BA-F4E5C4243134}" srcId="{E18C2521-F920-4965-B850-AF63E3B0C757}" destId="{C7E9EB71-8CC9-4A30-AB9E-50EF1943799F}" srcOrd="1" destOrd="0" parTransId="{8103EA22-A2FC-4449-85FC-CD768D6F7DA0}" sibTransId="{2D4DA752-3EAE-46B2-ABED-6DBA74409C91}"/>
    <dgm:cxn modelId="{A3E820B0-BFCD-487B-9D52-F58AED97A196}" type="presOf" srcId="{91002983-CDBE-4805-BE6D-B3C449736303}" destId="{83F2B988-3CD9-406C-A68F-B859FE3DC82A}" srcOrd="0" destOrd="0" presId="urn:microsoft.com/office/officeart/2016/7/layout/HorizontalActionList"/>
    <dgm:cxn modelId="{4C45ECBC-AF63-4F5F-9196-DBF0A131FB6C}" srcId="{A022C200-70B5-416D-850F-D3594DE68D2C}" destId="{D7A032B6-9858-4D28-BC65-7B73D3B111F4}" srcOrd="1" destOrd="0" parTransId="{34971FC5-0A39-4658-A56F-DCD94B4FDD36}" sibTransId="{FD5DAE21-A40F-4DEA-96B5-99138A1D2B05}"/>
    <dgm:cxn modelId="{EADC06C0-B58F-42AA-8829-48003B1DFAB5}" type="presOf" srcId="{3C648BF8-F4A4-41A6-9235-C2359CC6FEA7}" destId="{ADCD06FD-CE7C-485A-BF38-AC44BC8D2779}" srcOrd="0" destOrd="0" presId="urn:microsoft.com/office/officeart/2016/7/layout/HorizontalActionList"/>
    <dgm:cxn modelId="{A338BDE4-B32D-4F53-A934-277A826FFA9A}" type="presOf" srcId="{3E1FB51E-EB9B-4F7C-8594-413213E99A01}" destId="{076F98A0-B3C2-4CE8-AB63-616A8F16FD62}" srcOrd="0" destOrd="0" presId="urn:microsoft.com/office/officeart/2016/7/layout/HorizontalActionList"/>
    <dgm:cxn modelId="{F52FDFFE-CAB4-499A-B67F-9CB77E460DAB}" srcId="{CC67CF81-F193-4605-A94D-65D165A55E44}" destId="{3C648BF8-F4A4-41A6-9235-C2359CC6FEA7}" srcOrd="2" destOrd="0" parTransId="{F9CA97FD-DF9F-4319-95A4-FEFB1537DE26}" sibTransId="{003ACF3D-1C58-4329-AF40-9B92F8DB9AE2}"/>
    <dgm:cxn modelId="{607966FF-B526-4B21-A93C-AE22C3564A97}" type="presOf" srcId="{D7A032B6-9858-4D28-BC65-7B73D3B111F4}" destId="{08AC3348-88EE-4500-A417-E5F5F70F12E1}" srcOrd="0" destOrd="1" presId="urn:microsoft.com/office/officeart/2016/7/layout/HorizontalActionList"/>
    <dgm:cxn modelId="{DF0FAB96-11F6-4B0A-8C9B-D330163EC254}" type="presParOf" srcId="{35CC4E42-9183-4276-AC65-69E655136BA2}" destId="{62057DB7-9AE8-49C9-9BC1-FFED54917D4F}" srcOrd="0" destOrd="0" presId="urn:microsoft.com/office/officeart/2016/7/layout/HorizontalActionList"/>
    <dgm:cxn modelId="{C698DFB2-3F18-4C1A-82BE-165F066FF30D}" type="presParOf" srcId="{62057DB7-9AE8-49C9-9BC1-FFED54917D4F}" destId="{076F98A0-B3C2-4CE8-AB63-616A8F16FD62}" srcOrd="0" destOrd="0" presId="urn:microsoft.com/office/officeart/2016/7/layout/HorizontalActionList"/>
    <dgm:cxn modelId="{AB802EA0-57BF-485D-A6BA-8A447E3CBD6B}" type="presParOf" srcId="{62057DB7-9AE8-49C9-9BC1-FFED54917D4F}" destId="{DD76A9FF-96AE-4133-ADE9-0EAF9908AC5A}" srcOrd="1" destOrd="0" presId="urn:microsoft.com/office/officeart/2016/7/layout/HorizontalActionList"/>
    <dgm:cxn modelId="{52EF82D0-4067-4E1E-A1D5-867E4FC4DD5A}" type="presParOf" srcId="{35CC4E42-9183-4276-AC65-69E655136BA2}" destId="{C430B82C-A659-4071-9537-12CFDAF18868}" srcOrd="1" destOrd="0" presId="urn:microsoft.com/office/officeart/2016/7/layout/HorizontalActionList"/>
    <dgm:cxn modelId="{2DDADED2-EECC-44C4-B2F0-65DEE8B7C7AC}" type="presParOf" srcId="{35CC4E42-9183-4276-AC65-69E655136BA2}" destId="{301AF43E-E566-4718-87B5-00A78B19C110}" srcOrd="2" destOrd="0" presId="urn:microsoft.com/office/officeart/2016/7/layout/HorizontalActionList"/>
    <dgm:cxn modelId="{54B8FAA3-0D0C-4542-9F70-1C62D892E0F8}" type="presParOf" srcId="{301AF43E-E566-4718-87B5-00A78B19C110}" destId="{80D30729-A6F2-49C4-8A99-A550BE674D16}" srcOrd="0" destOrd="0" presId="urn:microsoft.com/office/officeart/2016/7/layout/HorizontalActionList"/>
    <dgm:cxn modelId="{4B587931-D958-411C-8BC8-2242610C56C0}" type="presParOf" srcId="{301AF43E-E566-4718-87B5-00A78B19C110}" destId="{08AC3348-88EE-4500-A417-E5F5F70F12E1}" srcOrd="1" destOrd="0" presId="urn:microsoft.com/office/officeart/2016/7/layout/HorizontalActionList"/>
    <dgm:cxn modelId="{8318A473-ED1A-4240-B78C-544D1E50B9B4}" type="presParOf" srcId="{35CC4E42-9183-4276-AC65-69E655136BA2}" destId="{69CFEF1B-CA3E-499A-8948-63ACDA938737}" srcOrd="3" destOrd="0" presId="urn:microsoft.com/office/officeart/2016/7/layout/HorizontalActionList"/>
    <dgm:cxn modelId="{67CF074A-92A8-492E-B03B-3E415E3E5333}" type="presParOf" srcId="{35CC4E42-9183-4276-AC65-69E655136BA2}" destId="{D900A2B0-7BE4-49EA-9B3B-419623618BC0}" srcOrd="4" destOrd="0" presId="urn:microsoft.com/office/officeart/2016/7/layout/HorizontalActionList"/>
    <dgm:cxn modelId="{3E296851-A785-47C1-8231-8B948327D0A4}" type="presParOf" srcId="{D900A2B0-7BE4-49EA-9B3B-419623618BC0}" destId="{ADCD06FD-CE7C-485A-BF38-AC44BC8D2779}" srcOrd="0" destOrd="0" presId="urn:microsoft.com/office/officeart/2016/7/layout/HorizontalActionList"/>
    <dgm:cxn modelId="{16E6A1FB-22C5-46D5-860D-23FE4F7E586C}" type="presParOf" srcId="{D900A2B0-7BE4-49EA-9B3B-419623618BC0}" destId="{F2545E45-D322-4D3F-97D1-3BD5CF9BCDBA}" srcOrd="1" destOrd="0" presId="urn:microsoft.com/office/officeart/2016/7/layout/HorizontalActionList"/>
    <dgm:cxn modelId="{9636DC63-9665-4A46-A138-7C0E0F5066D5}" type="presParOf" srcId="{35CC4E42-9183-4276-AC65-69E655136BA2}" destId="{D289C221-1B31-4648-8A15-9C06854B014D}" srcOrd="5" destOrd="0" presId="urn:microsoft.com/office/officeart/2016/7/layout/HorizontalActionList"/>
    <dgm:cxn modelId="{EC7FAAC0-CFBA-40BB-BFE0-D560AE5D6C4B}" type="presParOf" srcId="{35CC4E42-9183-4276-AC65-69E655136BA2}" destId="{E3F33C3F-C616-4513-9102-73787B78FB93}" srcOrd="6" destOrd="0" presId="urn:microsoft.com/office/officeart/2016/7/layout/HorizontalActionList"/>
    <dgm:cxn modelId="{0B4E43C1-490D-4B0A-B389-8524B4F3077D}" type="presParOf" srcId="{E3F33C3F-C616-4513-9102-73787B78FB93}" destId="{2BB6D58C-1C22-42B3-99AF-CEBA4F91B95A}" srcOrd="0" destOrd="0" presId="urn:microsoft.com/office/officeart/2016/7/layout/HorizontalActionList"/>
    <dgm:cxn modelId="{77608C06-9842-4F06-B064-ED55F17F5333}" type="presParOf" srcId="{E3F33C3F-C616-4513-9102-73787B78FB93}" destId="{83F2B988-3CD9-406C-A68F-B859FE3DC82A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55405-3824-4292-80A0-8C50FA958B77}">
      <dsp:nvSpPr>
        <dsp:cNvPr id="0" name=""/>
        <dsp:cNvSpPr/>
      </dsp:nvSpPr>
      <dsp:spPr>
        <a:xfrm>
          <a:off x="0" y="33862"/>
          <a:ext cx="6269038" cy="1750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Evolution</a:t>
          </a:r>
          <a:r>
            <a:rPr lang="en-US" sz="4400" kern="1200" baseline="0" dirty="0"/>
            <a:t> of Internet Borders.</a:t>
          </a:r>
          <a:endParaRPr lang="en-US" sz="4400" kern="1200" dirty="0"/>
        </a:p>
      </dsp:txBody>
      <dsp:txXfrm>
        <a:off x="85444" y="119306"/>
        <a:ext cx="6098150" cy="1579432"/>
      </dsp:txXfrm>
    </dsp:sp>
    <dsp:sp modelId="{8F830AC6-3B09-437D-980B-7D7BAF5C76EE}">
      <dsp:nvSpPr>
        <dsp:cNvPr id="0" name=""/>
        <dsp:cNvSpPr/>
      </dsp:nvSpPr>
      <dsp:spPr>
        <a:xfrm>
          <a:off x="0" y="1910902"/>
          <a:ext cx="6269038" cy="1750320"/>
        </a:xfrm>
        <a:prstGeom prst="roundRect">
          <a:avLst/>
        </a:prstGeom>
        <a:solidFill>
          <a:schemeClr val="accent2">
            <a:hueOff val="479033"/>
            <a:satOff val="-2738"/>
            <a:lumOff val="2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Redundancies or Reuse?</a:t>
          </a:r>
        </a:p>
      </dsp:txBody>
      <dsp:txXfrm>
        <a:off x="85444" y="1996346"/>
        <a:ext cx="6098150" cy="1579432"/>
      </dsp:txXfrm>
    </dsp:sp>
    <dsp:sp modelId="{8E233365-B38A-47E6-8DDD-3CB415AD06F1}">
      <dsp:nvSpPr>
        <dsp:cNvPr id="0" name=""/>
        <dsp:cNvSpPr/>
      </dsp:nvSpPr>
      <dsp:spPr>
        <a:xfrm>
          <a:off x="0" y="3787942"/>
          <a:ext cx="6269038" cy="1750320"/>
        </a:xfrm>
        <a:prstGeom prst="roundRect">
          <a:avLst/>
        </a:prstGeom>
        <a:solidFill>
          <a:schemeClr val="accent2">
            <a:hueOff val="958067"/>
            <a:satOff val="-5475"/>
            <a:lumOff val="52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Internet Topology and Internet Freedom?</a:t>
          </a:r>
        </a:p>
      </dsp:txBody>
      <dsp:txXfrm>
        <a:off x="85444" y="3873386"/>
        <a:ext cx="6098150" cy="15794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FC005B-941B-4859-8FD7-0458C36FD5EC}">
      <dsp:nvSpPr>
        <dsp:cNvPr id="0" name=""/>
        <dsp:cNvSpPr/>
      </dsp:nvSpPr>
      <dsp:spPr>
        <a:xfrm>
          <a:off x="0" y="275923"/>
          <a:ext cx="5187950" cy="122323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Application Layer</a:t>
          </a:r>
        </a:p>
      </dsp:txBody>
      <dsp:txXfrm>
        <a:off x="59713" y="335636"/>
        <a:ext cx="5068524" cy="1103809"/>
      </dsp:txXfrm>
    </dsp:sp>
    <dsp:sp modelId="{71A2AA4B-6CF6-4B7E-82BA-6268B0054477}">
      <dsp:nvSpPr>
        <dsp:cNvPr id="0" name=""/>
        <dsp:cNvSpPr/>
      </dsp:nvSpPr>
      <dsp:spPr>
        <a:xfrm>
          <a:off x="0" y="1646037"/>
          <a:ext cx="5187950" cy="1223235"/>
        </a:xfrm>
        <a:prstGeom prst="roundRect">
          <a:avLst/>
        </a:prstGeom>
        <a:solidFill>
          <a:schemeClr val="accent5">
            <a:hueOff val="247595"/>
            <a:satOff val="6767"/>
            <a:lumOff val="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Transport Layer</a:t>
          </a:r>
        </a:p>
      </dsp:txBody>
      <dsp:txXfrm>
        <a:off x="59713" y="1705750"/>
        <a:ext cx="5068524" cy="1103809"/>
      </dsp:txXfrm>
    </dsp:sp>
    <dsp:sp modelId="{669C4817-9CD8-4094-AA45-4F77C6D93B92}">
      <dsp:nvSpPr>
        <dsp:cNvPr id="0" name=""/>
        <dsp:cNvSpPr/>
      </dsp:nvSpPr>
      <dsp:spPr>
        <a:xfrm>
          <a:off x="0" y="3016152"/>
          <a:ext cx="5187950" cy="1223235"/>
        </a:xfrm>
        <a:prstGeom prst="roundRect">
          <a:avLst/>
        </a:prstGeom>
        <a:solidFill>
          <a:schemeClr val="accent5">
            <a:hueOff val="495190"/>
            <a:satOff val="13534"/>
            <a:lumOff val="5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Internet Layer</a:t>
          </a:r>
        </a:p>
      </dsp:txBody>
      <dsp:txXfrm>
        <a:off x="59713" y="3075865"/>
        <a:ext cx="5068524" cy="1103809"/>
      </dsp:txXfrm>
    </dsp:sp>
    <dsp:sp modelId="{6DEEEC45-4C21-4F46-AE50-A15B3C6DE4B8}">
      <dsp:nvSpPr>
        <dsp:cNvPr id="0" name=""/>
        <dsp:cNvSpPr/>
      </dsp:nvSpPr>
      <dsp:spPr>
        <a:xfrm>
          <a:off x="0" y="4386268"/>
          <a:ext cx="5187950" cy="1223235"/>
        </a:xfrm>
        <a:prstGeom prst="roundRect">
          <a:avLst/>
        </a:prstGeom>
        <a:solidFill>
          <a:schemeClr val="accent5">
            <a:hueOff val="742785"/>
            <a:satOff val="20301"/>
            <a:lumOff val="8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Link Layer</a:t>
          </a:r>
        </a:p>
      </dsp:txBody>
      <dsp:txXfrm>
        <a:off x="59713" y="4445981"/>
        <a:ext cx="5068524" cy="11038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ACAA82-45B2-47B4-94CA-39848ABC772A}">
      <dsp:nvSpPr>
        <dsp:cNvPr id="0" name=""/>
        <dsp:cNvSpPr/>
      </dsp:nvSpPr>
      <dsp:spPr>
        <a:xfrm>
          <a:off x="84189" y="761541"/>
          <a:ext cx="2643843" cy="1321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BGP is the routing protocol of the most abstract layer of Internet hierarchy.</a:t>
          </a:r>
        </a:p>
      </dsp:txBody>
      <dsp:txXfrm>
        <a:off x="122907" y="800259"/>
        <a:ext cx="2566407" cy="1244485"/>
      </dsp:txXfrm>
    </dsp:sp>
    <dsp:sp modelId="{71EEBF06-8B3C-4683-9143-11A815E6CFEA}">
      <dsp:nvSpPr>
        <dsp:cNvPr id="0" name=""/>
        <dsp:cNvSpPr/>
      </dsp:nvSpPr>
      <dsp:spPr>
        <a:xfrm>
          <a:off x="84189" y="2281752"/>
          <a:ext cx="2643843" cy="1321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BGP routes traffic between </a:t>
          </a:r>
          <a:r>
            <a:rPr lang="en-US" sz="2100" b="1" kern="1200" dirty="0"/>
            <a:t>Autonomous Systems (ASes)</a:t>
          </a:r>
        </a:p>
      </dsp:txBody>
      <dsp:txXfrm>
        <a:off x="122907" y="2320470"/>
        <a:ext cx="2566407" cy="1244485"/>
      </dsp:txXfrm>
    </dsp:sp>
    <dsp:sp modelId="{81F7189F-1742-466F-B01F-EDE229C6C0FE}">
      <dsp:nvSpPr>
        <dsp:cNvPr id="0" name=""/>
        <dsp:cNvSpPr/>
      </dsp:nvSpPr>
      <dsp:spPr>
        <a:xfrm rot="17692822">
          <a:off x="1999998" y="1782340"/>
          <a:ext cx="251360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513607" y="2021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3193961" y="1739715"/>
        <a:ext cx="125680" cy="125680"/>
      </dsp:txXfrm>
    </dsp:sp>
    <dsp:sp modelId="{C44023C3-C022-480C-82CA-0BEA7080B936}">
      <dsp:nvSpPr>
        <dsp:cNvPr id="0" name=""/>
        <dsp:cNvSpPr/>
      </dsp:nvSpPr>
      <dsp:spPr>
        <a:xfrm>
          <a:off x="3785570" y="1436"/>
          <a:ext cx="2643843" cy="13219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ISPs</a:t>
          </a:r>
        </a:p>
      </dsp:txBody>
      <dsp:txXfrm>
        <a:off x="3824288" y="40154"/>
        <a:ext cx="2566407" cy="1244485"/>
      </dsp:txXfrm>
    </dsp:sp>
    <dsp:sp modelId="{E397D8A2-C594-447B-AB72-334F89E82D41}">
      <dsp:nvSpPr>
        <dsp:cNvPr id="0" name=""/>
        <dsp:cNvSpPr/>
      </dsp:nvSpPr>
      <dsp:spPr>
        <a:xfrm rot="19457599">
          <a:off x="2605621" y="2542445"/>
          <a:ext cx="130236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302361" y="2021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24242" y="2530101"/>
        <a:ext cx="65118" cy="65118"/>
      </dsp:txXfrm>
    </dsp:sp>
    <dsp:sp modelId="{2B09B7E8-334E-45D6-8F78-0FC11D9F4D44}">
      <dsp:nvSpPr>
        <dsp:cNvPr id="0" name=""/>
        <dsp:cNvSpPr/>
      </dsp:nvSpPr>
      <dsp:spPr>
        <a:xfrm>
          <a:off x="3785570" y="1521647"/>
          <a:ext cx="2643843" cy="13219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University Networks</a:t>
          </a:r>
        </a:p>
      </dsp:txBody>
      <dsp:txXfrm>
        <a:off x="3824288" y="1560365"/>
        <a:ext cx="2566407" cy="1244485"/>
      </dsp:txXfrm>
    </dsp:sp>
    <dsp:sp modelId="{42330178-F146-4C60-8FA9-B80A2ABC0E0B}">
      <dsp:nvSpPr>
        <dsp:cNvPr id="0" name=""/>
        <dsp:cNvSpPr/>
      </dsp:nvSpPr>
      <dsp:spPr>
        <a:xfrm rot="2142401">
          <a:off x="2605621" y="3302550"/>
          <a:ext cx="130236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302361" y="2021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24242" y="3290206"/>
        <a:ext cx="65118" cy="65118"/>
      </dsp:txXfrm>
    </dsp:sp>
    <dsp:sp modelId="{18773C56-55E5-42D3-ABA6-30FC2C6E0723}">
      <dsp:nvSpPr>
        <dsp:cNvPr id="0" name=""/>
        <dsp:cNvSpPr/>
      </dsp:nvSpPr>
      <dsp:spPr>
        <a:xfrm>
          <a:off x="3785570" y="3041857"/>
          <a:ext cx="2643843" cy="13219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Networks for Large Corporations</a:t>
          </a:r>
        </a:p>
      </dsp:txBody>
      <dsp:txXfrm>
        <a:off x="3824288" y="3080575"/>
        <a:ext cx="2566407" cy="1244485"/>
      </dsp:txXfrm>
    </dsp:sp>
    <dsp:sp modelId="{718A21DF-6B1A-4475-86F5-BFF0B7285BC5}">
      <dsp:nvSpPr>
        <dsp:cNvPr id="0" name=""/>
        <dsp:cNvSpPr/>
      </dsp:nvSpPr>
      <dsp:spPr>
        <a:xfrm rot="3907178">
          <a:off x="1999998" y="4062655"/>
          <a:ext cx="251360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513607" y="2021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3193961" y="4020030"/>
        <a:ext cx="125680" cy="125680"/>
      </dsp:txXfrm>
    </dsp:sp>
    <dsp:sp modelId="{4967648C-74CF-4D49-9B4A-6A3ED30A53A9}">
      <dsp:nvSpPr>
        <dsp:cNvPr id="0" name=""/>
        <dsp:cNvSpPr/>
      </dsp:nvSpPr>
      <dsp:spPr>
        <a:xfrm>
          <a:off x="3785570" y="4562067"/>
          <a:ext cx="2643843" cy="13219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Government Networks</a:t>
          </a:r>
        </a:p>
      </dsp:txBody>
      <dsp:txXfrm>
        <a:off x="3824288" y="4600785"/>
        <a:ext cx="2566407" cy="12444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4B353-CC6F-4627-9E9E-B8135F87581D}">
      <dsp:nvSpPr>
        <dsp:cNvPr id="0" name=""/>
        <dsp:cNvSpPr/>
      </dsp:nvSpPr>
      <dsp:spPr>
        <a:xfrm>
          <a:off x="623148" y="2788"/>
          <a:ext cx="5022740" cy="13413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Started with AS relationship dataset from CAIDA</a:t>
          </a:r>
        </a:p>
      </dsp:txBody>
      <dsp:txXfrm>
        <a:off x="688627" y="68267"/>
        <a:ext cx="4891782" cy="1210378"/>
      </dsp:txXfrm>
    </dsp:sp>
    <dsp:sp modelId="{3B203152-77E3-4781-9E97-D70DDD20EEA4}">
      <dsp:nvSpPr>
        <dsp:cNvPr id="0" name=""/>
        <dsp:cNvSpPr/>
      </dsp:nvSpPr>
      <dsp:spPr>
        <a:xfrm>
          <a:off x="623148" y="1411192"/>
          <a:ext cx="5022740" cy="1341336"/>
        </a:xfrm>
        <a:prstGeom prst="roundRect">
          <a:avLst/>
        </a:prstGeom>
        <a:solidFill>
          <a:schemeClr val="accent2">
            <a:hueOff val="319356"/>
            <a:satOff val="-1825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Used a modified BFS algorithm and Gao-Rexford routing model to identify paths between AS pairs.</a:t>
          </a:r>
        </a:p>
      </dsp:txBody>
      <dsp:txXfrm>
        <a:off x="688627" y="1476671"/>
        <a:ext cx="4891782" cy="1210378"/>
      </dsp:txXfrm>
    </dsp:sp>
    <dsp:sp modelId="{E69AFDFA-109D-4765-A9EA-22678FE11627}">
      <dsp:nvSpPr>
        <dsp:cNvPr id="0" name=""/>
        <dsp:cNvSpPr/>
      </dsp:nvSpPr>
      <dsp:spPr>
        <a:xfrm>
          <a:off x="623148" y="2819595"/>
          <a:ext cx="5022740" cy="1341336"/>
        </a:xfrm>
        <a:prstGeom prst="roundRect">
          <a:avLst/>
        </a:prstGeom>
        <a:solidFill>
          <a:schemeClr val="accent2">
            <a:hueOff val="638711"/>
            <a:satOff val="-3650"/>
            <a:lumOff val="3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Generated routing trees for each destination AS.</a:t>
          </a:r>
        </a:p>
      </dsp:txBody>
      <dsp:txXfrm>
        <a:off x="688627" y="2885074"/>
        <a:ext cx="4891782" cy="1210378"/>
      </dsp:txXfrm>
    </dsp:sp>
    <dsp:sp modelId="{567C7B55-3A18-4652-B7F0-3E435CABF1DC}">
      <dsp:nvSpPr>
        <dsp:cNvPr id="0" name=""/>
        <dsp:cNvSpPr/>
      </dsp:nvSpPr>
      <dsp:spPr>
        <a:xfrm>
          <a:off x="623148" y="4227999"/>
          <a:ext cx="5022740" cy="1341336"/>
        </a:xfrm>
        <a:prstGeom prst="roundRect">
          <a:avLst/>
        </a:prstGeom>
        <a:solidFill>
          <a:schemeClr val="accent2">
            <a:hueOff val="958067"/>
            <a:satOff val="-5475"/>
            <a:lumOff val="52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Calculated chokepoint potential for each border AS using the large routing tree dataset</a:t>
          </a:r>
        </a:p>
      </dsp:txBody>
      <dsp:txXfrm>
        <a:off x="688627" y="4293478"/>
        <a:ext cx="4891782" cy="12103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F98A0-B3C2-4CE8-AB63-616A8F16FD62}">
      <dsp:nvSpPr>
        <dsp:cNvPr id="0" name=""/>
        <dsp:cNvSpPr/>
      </dsp:nvSpPr>
      <dsp:spPr>
        <a:xfrm>
          <a:off x="7438" y="830897"/>
          <a:ext cx="2544259" cy="7632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053" tIns="201053" rIns="201053" bIns="201053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Benjamin Edwards</a:t>
          </a:r>
        </a:p>
      </dsp:txBody>
      <dsp:txXfrm>
        <a:off x="7438" y="830897"/>
        <a:ext cx="2544259" cy="763277"/>
      </dsp:txXfrm>
    </dsp:sp>
    <dsp:sp modelId="{DD76A9FF-96AE-4133-ADE9-0EAF9908AC5A}">
      <dsp:nvSpPr>
        <dsp:cNvPr id="0" name=""/>
        <dsp:cNvSpPr/>
      </dsp:nvSpPr>
      <dsp:spPr>
        <a:xfrm>
          <a:off x="7438" y="1594175"/>
          <a:ext cx="2544259" cy="172941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316" tIns="251316" rIns="251316" bIns="251316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Cyentia Institute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hlinkClick xmlns:r="http://schemas.openxmlformats.org/officeDocument/2006/relationships" r:id="rId1"/>
            </a:rPr>
            <a:t>BJEdwards@gmail.com</a:t>
          </a:r>
          <a:endParaRPr lang="en-US" sz="1400" kern="1200"/>
        </a:p>
      </dsp:txBody>
      <dsp:txXfrm>
        <a:off x="7438" y="1594175"/>
        <a:ext cx="2544259" cy="1729414"/>
      </dsp:txXfrm>
    </dsp:sp>
    <dsp:sp modelId="{80D30729-A6F2-49C4-8A99-A550BE674D16}">
      <dsp:nvSpPr>
        <dsp:cNvPr id="0" name=""/>
        <dsp:cNvSpPr/>
      </dsp:nvSpPr>
      <dsp:spPr>
        <a:xfrm>
          <a:off x="2659592" y="830897"/>
          <a:ext cx="2544259" cy="76327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053" tIns="201053" rIns="201053" bIns="201053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Cynthia Freeman</a:t>
          </a:r>
        </a:p>
      </dsp:txBody>
      <dsp:txXfrm>
        <a:off x="2659592" y="830897"/>
        <a:ext cx="2544259" cy="763277"/>
      </dsp:txXfrm>
    </dsp:sp>
    <dsp:sp modelId="{08AC3348-88EE-4500-A417-E5F5F70F12E1}">
      <dsp:nvSpPr>
        <dsp:cNvPr id="0" name=""/>
        <dsp:cNvSpPr/>
      </dsp:nvSpPr>
      <dsp:spPr>
        <a:xfrm>
          <a:off x="2659592" y="1594175"/>
          <a:ext cx="2544259" cy="172941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316" tIns="251316" rIns="251316" bIns="251316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University of New Mexico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hlinkClick xmlns:r="http://schemas.openxmlformats.org/officeDocument/2006/relationships" r:id="rId2"/>
            </a:rPr>
            <a:t>cynthiaw2004@gmail.com</a:t>
          </a:r>
          <a:endParaRPr lang="en-US" sz="1400" kern="1200"/>
        </a:p>
      </dsp:txBody>
      <dsp:txXfrm>
        <a:off x="2659592" y="1594175"/>
        <a:ext cx="2544259" cy="1729414"/>
      </dsp:txXfrm>
    </dsp:sp>
    <dsp:sp modelId="{ADCD06FD-CE7C-485A-BF38-AC44BC8D2779}">
      <dsp:nvSpPr>
        <dsp:cNvPr id="0" name=""/>
        <dsp:cNvSpPr/>
      </dsp:nvSpPr>
      <dsp:spPr>
        <a:xfrm>
          <a:off x="5311747" y="830897"/>
          <a:ext cx="2544259" cy="76327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053" tIns="201053" rIns="201053" bIns="201053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Jedidiah R. Crandall</a:t>
          </a:r>
        </a:p>
      </dsp:txBody>
      <dsp:txXfrm>
        <a:off x="5311747" y="830897"/>
        <a:ext cx="2544259" cy="763277"/>
      </dsp:txXfrm>
    </dsp:sp>
    <dsp:sp modelId="{F2545E45-D322-4D3F-97D1-3BD5CF9BCDBA}">
      <dsp:nvSpPr>
        <dsp:cNvPr id="0" name=""/>
        <dsp:cNvSpPr/>
      </dsp:nvSpPr>
      <dsp:spPr>
        <a:xfrm>
          <a:off x="5311747" y="1594175"/>
          <a:ext cx="2544259" cy="172941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316" tIns="251316" rIns="251316" bIns="251316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University of New Mexico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hlinkClick xmlns:r="http://schemas.openxmlformats.org/officeDocument/2006/relationships" r:id="rId3"/>
            </a:rPr>
            <a:t>crandall@cs.unm.edu</a:t>
          </a:r>
          <a:endParaRPr lang="en-US" sz="1400" kern="1200"/>
        </a:p>
      </dsp:txBody>
      <dsp:txXfrm>
        <a:off x="5311747" y="1594175"/>
        <a:ext cx="2544259" cy="1729414"/>
      </dsp:txXfrm>
    </dsp:sp>
    <dsp:sp modelId="{2BB6D58C-1C22-42B3-99AF-CEBA4F91B95A}">
      <dsp:nvSpPr>
        <dsp:cNvPr id="0" name=""/>
        <dsp:cNvSpPr/>
      </dsp:nvSpPr>
      <dsp:spPr>
        <a:xfrm>
          <a:off x="7963901" y="830897"/>
          <a:ext cx="2544259" cy="7632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053" tIns="201053" rIns="201053" bIns="201053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Stephanie Forrest</a:t>
          </a:r>
        </a:p>
      </dsp:txBody>
      <dsp:txXfrm>
        <a:off x="7963901" y="830897"/>
        <a:ext cx="2544259" cy="763277"/>
      </dsp:txXfrm>
    </dsp:sp>
    <dsp:sp modelId="{83F2B988-3CD9-406C-A68F-B859FE3DC82A}">
      <dsp:nvSpPr>
        <dsp:cNvPr id="0" name=""/>
        <dsp:cNvSpPr/>
      </dsp:nvSpPr>
      <dsp:spPr>
        <a:xfrm>
          <a:off x="7963901" y="1594175"/>
          <a:ext cx="2544259" cy="172941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316" tIns="251316" rIns="251316" bIns="251316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Arizona State University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hlinkClick xmlns:r="http://schemas.openxmlformats.org/officeDocument/2006/relationships" r:id="rId4"/>
            </a:rPr>
            <a:t>steph@asu.edu</a:t>
          </a:r>
          <a:endParaRPr lang="en-US" sz="1400" kern="1200"/>
        </a:p>
      </dsp:txBody>
      <dsp:txXfrm>
        <a:off x="7963901" y="1594175"/>
        <a:ext cx="2544259" cy="1729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5B63-D011-4806-BF11-3AE19DD11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71E866-556E-46AB-9913-2E7409F3C4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B3FF7-BCA2-469A-BE92-3A95B2BA3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DC79-00CB-4F9B-BBE4-BF2B1CD1072E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F6335-6DF8-4171-BF49-0F113BCB4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E2EC1-C200-4F2E-88E1-93E0DF20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C364-4110-4414-9044-3836780C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69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5DADD-0D67-45D1-9E06-F25A8CBC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D08C54-74AF-4A14-AD9D-19913593F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E073D-D140-45B4-AC21-1BBFA098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DC79-00CB-4F9B-BBE4-BF2B1CD1072E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F7760-296F-4B39-9A76-624A6D6CC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F7E70-8FF4-4C39-A386-7E510FCE9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C364-4110-4414-9044-3836780C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64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6FEDA2-B325-452D-AC24-46396F42EF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B9FF1B-D48B-42FF-A76B-9690B8D16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EF712-D6BD-4E25-AFED-885BF978F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DC79-00CB-4F9B-BBE4-BF2B1CD1072E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A8A1C-D1FA-4C5B-B29D-1974AAC1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5B7ED-3462-48D7-B650-56387AC0A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C364-4110-4414-9044-3836780C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DFAB2-7530-426C-9EAB-0068C7652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18E94-7064-494C-AAFF-275618414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7A8DF-036B-4064-A596-1734ED40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DC79-00CB-4F9B-BBE4-BF2B1CD1072E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EEB7A-F6F2-479A-9431-9828F42DF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554BC-C462-4427-BB97-E4DDAC036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C364-4110-4414-9044-3836780C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2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7D80E-993E-4A2F-BF19-DE4128B3C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9F4FD-AC84-4269-916B-E068BDE9B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921F2-EA1C-4070-AD71-4FABD3368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DC79-00CB-4F9B-BBE4-BF2B1CD1072E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0E053-2933-453F-B110-295CC73FA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1C3ED-A6F3-4839-8D1C-0A1BADDC1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C364-4110-4414-9044-3836780C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01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BAAB6-B64D-410F-A74D-4096EF167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ECCA9-2970-4C49-8B5A-349AC6D3A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6C842E-996A-46F7-8D51-175617C39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04BCFA-684B-4784-8AF7-D3E9EDA6F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DC79-00CB-4F9B-BBE4-BF2B1CD1072E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41BD77-1692-42F4-9AF3-D8A3DBD57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141AD-BB5D-44FA-BD37-DB113DD64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C364-4110-4414-9044-3836780C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3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E38C1-2C7D-444D-8290-50BB5A5E2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F7A438-48E7-49FB-ABDE-767086348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6F16D0-BE8A-47C4-BA69-1DAE9F6CE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20274F-69D1-4D51-B314-2D520CB3BD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4084A2-2F47-4A6F-9E28-60F8753495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D76761-5586-4055-9BB3-8F7E43147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DC79-00CB-4F9B-BBE4-BF2B1CD1072E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FFE26C-2A42-466F-814F-C440B3E90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58F492-4250-4671-B975-A802DA2FA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C364-4110-4414-9044-3836780C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14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219D5-FFF6-46C5-A163-C89A79C9C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883ABB-8320-45F1-B7CE-F9D81CDEF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DC79-00CB-4F9B-BBE4-BF2B1CD1072E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38F181-2D44-4CD6-81FB-632ABFE11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25B218-8052-4B38-8B57-2872C6422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C364-4110-4414-9044-3836780C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6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86A65B-CC98-40C4-9AF3-878362EC0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DC79-00CB-4F9B-BBE4-BF2B1CD1072E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847821-DB97-413E-8052-D3DB3A5B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BE958C-10B3-4AD5-84B7-AFDFD4D15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C364-4110-4414-9044-3836780C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2E04B-648A-4DCA-841A-F914D5B68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D64AA-34AB-4037-B5B6-881364429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5CC1A5-075D-41BE-9FB3-7AAFC7BD0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17B97-2B42-49E0-A42D-EB0B1FB94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DC79-00CB-4F9B-BBE4-BF2B1CD1072E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68F66-9BB1-41F6-B88F-AE65713D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6FFC6E-9C6B-44FA-83F3-460809146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C364-4110-4414-9044-3836780C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6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62058-4A97-496B-AE34-4A65AB84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ACFE74-96E6-43EE-AE9B-50914652CF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3962A-1557-4D71-9D3D-05A1878DB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2B7CB0-3469-426C-9238-5F72100DB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DC79-00CB-4F9B-BBE4-BF2B1CD1072E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5AE3F-7E0A-4B84-B231-015C91EB1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6F5D0F-9087-4EEC-991B-465DDB865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C364-4110-4414-9044-3836780C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3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83249-8DAF-4B6A-9A02-1966D9A64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216E2-4102-416C-B337-536BE81ED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3F91A-D795-4726-B907-45774D36CC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6DC79-00CB-4F9B-BBE4-BF2B1CD1072E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27638-37C5-47D8-8F18-DDDA3B525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6FF5F-06DE-48E0-BFE9-1CCB358D35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1C364-4110-4414-9044-3836780C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4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DD119B-6BFA-4C3F-90CE-97DAFD604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BA6849-C63D-49A3-A114-5B88341BE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0588" y="965199"/>
            <a:ext cx="6766078" cy="4927601"/>
          </a:xfrm>
        </p:spPr>
        <p:txBody>
          <a:bodyPr anchor="ctr">
            <a:normAutofit/>
          </a:bodyPr>
          <a:lstStyle/>
          <a:p>
            <a:pPr algn="l"/>
            <a:r>
              <a:rPr lang="en-US" sz="4800">
                <a:solidFill>
                  <a:schemeClr val="bg1"/>
                </a:solidFill>
              </a:rPr>
              <a:t>Borders and Gateways: Measuring and Analyzing National AS Chokepoints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B34D68-BBFD-4E46-9DBD-1261FC8CE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3257" y="965198"/>
            <a:ext cx="2707937" cy="4927602"/>
          </a:xfrm>
        </p:spPr>
        <p:txBody>
          <a:bodyPr anchor="ctr">
            <a:normAutofit/>
          </a:bodyPr>
          <a:lstStyle/>
          <a:p>
            <a:pPr algn="r"/>
            <a:r>
              <a:rPr lang="en-US" sz="2000">
                <a:solidFill>
                  <a:srgbClr val="FFC000"/>
                </a:solidFill>
              </a:rPr>
              <a:t>Kirtus Leyba</a:t>
            </a:r>
          </a:p>
          <a:p>
            <a:pPr algn="r"/>
            <a:r>
              <a:rPr lang="en-US" sz="2000">
                <a:solidFill>
                  <a:srgbClr val="FFC000"/>
                </a:solidFill>
              </a:rPr>
              <a:t>Arizona State University</a:t>
            </a:r>
          </a:p>
          <a:p>
            <a:pPr algn="r"/>
            <a:r>
              <a:rPr lang="en-US" sz="2000">
                <a:solidFill>
                  <a:srgbClr val="FFC000"/>
                </a:solidFill>
              </a:rPr>
              <a:t>July 5</a:t>
            </a:r>
            <a:r>
              <a:rPr lang="en-US" sz="2000" baseline="30000">
                <a:solidFill>
                  <a:srgbClr val="FFC000"/>
                </a:solidFill>
              </a:rPr>
              <a:t>th</a:t>
            </a:r>
            <a:r>
              <a:rPr lang="en-US" sz="2000">
                <a:solidFill>
                  <a:srgbClr val="FFC000"/>
                </a:solidFill>
              </a:rPr>
              <a:t>, 2019</a:t>
            </a:r>
          </a:p>
          <a:p>
            <a:pPr algn="r"/>
            <a:r>
              <a:rPr lang="en-US" sz="2000">
                <a:solidFill>
                  <a:srgbClr val="FFC000"/>
                </a:solidFill>
              </a:rPr>
              <a:t>ACM COMPASS 2019 (Accra, Ghana)</a:t>
            </a:r>
            <a:endParaRPr lang="en-US" sz="2000" dirty="0">
              <a:solidFill>
                <a:srgbClr val="FFC00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1572D0-F0FD-4D84-8F82-DC59140EB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Image result for ASU logo">
            <a:extLst>
              <a:ext uri="{FF2B5EF4-FFF2-40B4-BE49-F238E27FC236}">
                <a16:creationId xmlns:a16="http://schemas.microsoft.com/office/drawing/2014/main" id="{77E1CE01-E522-4268-AB9D-3A3D24D65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221" y="5276531"/>
            <a:ext cx="4444077" cy="123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991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0C7D0-F771-4B67-9063-69FCA245B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257" y="965198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Chokepoint Potential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3EF0C2-EE57-40DD-B754-BF1477FAB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0"/>
            <a:ext cx="4072130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31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1005DE7-3448-4C03-B920-8EC50C14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Chokepoint Potential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FE7EA74-3E9B-4EE4-82B8-0D80ECE312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3468" y="2638044"/>
                <a:ext cx="3363974" cy="3415622"/>
              </a:xfrm>
            </p:spPr>
            <p:txBody>
              <a:bodyPr>
                <a:normAutofit/>
              </a:bodyPr>
              <a:lstStyle/>
              <a:p>
                <a:r>
                  <a:rPr lang="en-US" sz="1900">
                    <a:solidFill>
                      <a:schemeClr val="bg1"/>
                    </a:solidFill>
                  </a:rPr>
                  <a:t>A measure of the ratio of international Internet paths intercepted by a </a:t>
                </a:r>
                <a:r>
                  <a:rPr lang="en-US" sz="1900" b="1">
                    <a:solidFill>
                      <a:schemeClr val="bg1"/>
                    </a:solidFill>
                  </a:rPr>
                  <a:t>border AS.</a:t>
                </a:r>
              </a:p>
              <a:p>
                <a:pPr lvl="1"/>
                <a:r>
                  <a:rPr lang="en-US" sz="1900" b="1">
                    <a:solidFill>
                      <a:schemeClr val="bg1"/>
                    </a:solidFill>
                  </a:rPr>
                  <a:t>Border AS: </a:t>
                </a:r>
                <a:r>
                  <a:rPr lang="en-US" sz="1900">
                    <a:solidFill>
                      <a:schemeClr val="bg1"/>
                    </a:solidFill>
                  </a:rPr>
                  <a:t>An AS connected to at least one other AS from a different nation than its own.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𝑐𝑝</m:t>
                      </m:r>
                      <m:d>
                        <m:dPr>
                          <m:ctrlPr>
                            <a:rPr lang="en-US" sz="19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19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9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9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9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19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r>
                                    <a:rPr lang="en-US" sz="19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19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9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sz="19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9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and</m:t>
                                  </m:r>
                                  <m:r>
                                    <a:rPr lang="en-US" sz="19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9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19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9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19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9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900" b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1900">
                    <a:solidFill>
                      <a:schemeClr val="bg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9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900">
                    <a:solidFill>
                      <a:schemeClr val="bg1"/>
                    </a:solidFill>
                  </a:rPr>
                  <a:t> is the set of paths crossing a nation’s border.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FE7EA74-3E9B-4EE4-82B8-0D80ECE312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3468" y="2638044"/>
                <a:ext cx="3363974" cy="3415622"/>
              </a:xfrm>
              <a:blipFill>
                <a:blip r:embed="rId2"/>
                <a:stretch>
                  <a:fillRect l="-1815" t="-1786" r="-3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C0E6E25-12AB-4CB6-BBC8-4138656DA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763" y="668549"/>
            <a:ext cx="6250769" cy="53600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63F9D5-906B-4556-B22F-5133D82AF1C6}"/>
              </a:ext>
            </a:extLst>
          </p:cNvPr>
          <p:cNvSpPr txBox="1"/>
          <p:nvPr/>
        </p:nvSpPr>
        <p:spPr>
          <a:xfrm>
            <a:off x="6880144" y="3253154"/>
            <a:ext cx="937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0.25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6874BA-5815-4016-AE27-468FDB8E5F2C}"/>
              </a:ext>
            </a:extLst>
          </p:cNvPr>
          <p:cNvSpPr txBox="1"/>
          <p:nvPr/>
        </p:nvSpPr>
        <p:spPr>
          <a:xfrm>
            <a:off x="7817990" y="3408512"/>
            <a:ext cx="82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0.25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879C2EB-29FE-444A-8EA9-901D4B9AE47E}"/>
              </a:ext>
            </a:extLst>
          </p:cNvPr>
          <p:cNvSpPr txBox="1"/>
          <p:nvPr/>
        </p:nvSpPr>
        <p:spPr>
          <a:xfrm>
            <a:off x="9267742" y="3244334"/>
            <a:ext cx="82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0.5</a:t>
            </a:r>
          </a:p>
        </p:txBody>
      </p:sp>
    </p:spTree>
    <p:extLst>
      <p:ext uri="{BB962C8B-B14F-4D97-AF65-F5344CB8AC3E}">
        <p14:creationId xmlns:p14="http://schemas.microsoft.com/office/powerpoint/2010/main" val="3838205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1005DE7-3448-4C03-B920-8EC50C14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National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Chokepoint Potential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FE7EA74-3E9B-4EE4-82B8-0D80ECE312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6031" y="963877"/>
                <a:ext cx="6377769" cy="4930246"/>
              </a:xfrm>
            </p:spPr>
            <p:txBody>
              <a:bodyPr anchor="ctr">
                <a:normAutofit/>
              </a:bodyPr>
              <a:lstStyle/>
              <a:p>
                <a:r>
                  <a:rPr lang="en-US" dirty="0"/>
                  <a:t>Aggregate form of chokepoint potential for an entire nation.</a:t>
                </a:r>
              </a:p>
              <a:p>
                <a:r>
                  <a:rPr lang="en-US" dirty="0"/>
                  <a:t>Defined as a function of the number of border ASes required to intercept a percentage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of border crossing paths.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is the smallest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FE7EA74-3E9B-4EE4-82B8-0D80ECE312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6031" y="963877"/>
                <a:ext cx="6377769" cy="4930246"/>
              </a:xfrm>
              <a:blipFill>
                <a:blip r:embed="rId2"/>
                <a:stretch>
                  <a:fillRect l="-1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8359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0C7D0-F771-4B67-9063-69FCA245B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257" y="965198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Results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3EF0C2-EE57-40DD-B754-BF1477FAB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0"/>
            <a:ext cx="4072130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02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14080-4A4F-4EE9-A354-0659AE213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Measuring AS Chokepoints in different nations (2018)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547D6E2-B88F-4856-A847-1B7162EAF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3822" y="1163806"/>
            <a:ext cx="6553545" cy="453832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006C3C1-60A1-44A8-A754-D3123E885749}"/>
              </a:ext>
            </a:extLst>
          </p:cNvPr>
          <p:cNvCxnSpPr>
            <a:cxnSpLocks/>
          </p:cNvCxnSpPr>
          <p:nvPr/>
        </p:nvCxnSpPr>
        <p:spPr>
          <a:xfrm>
            <a:off x="5868139" y="1047565"/>
            <a:ext cx="640080" cy="10919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54A4813-B9B2-4F26-9088-6BFAD37732E6}"/>
              </a:ext>
            </a:extLst>
          </p:cNvPr>
          <p:cNvSpPr txBox="1"/>
          <p:nvPr/>
        </p:nvSpPr>
        <p:spPr>
          <a:xfrm>
            <a:off x="5006544" y="401234"/>
            <a:ext cx="3906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China can intercept about 90% of its international routes with few </a:t>
            </a:r>
            <a:r>
              <a:rPr lang="en-US" dirty="0" err="1"/>
              <a:t>ASes</a:t>
            </a:r>
            <a:r>
              <a:rPr lang="en-US" dirty="0"/>
              <a:t>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3D539B9-6CC5-4095-90C8-053B29A88E88}"/>
              </a:ext>
            </a:extLst>
          </p:cNvPr>
          <p:cNvCxnSpPr/>
          <p:nvPr/>
        </p:nvCxnSpPr>
        <p:spPr>
          <a:xfrm flipV="1">
            <a:off x="6880194" y="4279037"/>
            <a:ext cx="870012" cy="1606858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B43BA8E-8186-4DBE-A54E-DF02136A8A9A}"/>
              </a:ext>
            </a:extLst>
          </p:cNvPr>
          <p:cNvSpPr txBox="1"/>
          <p:nvPr/>
        </p:nvSpPr>
        <p:spPr>
          <a:xfrm>
            <a:off x="5473804" y="5885895"/>
            <a:ext cx="5022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is a large diversity of chokepoint potentials for various nations.</a:t>
            </a:r>
          </a:p>
        </p:txBody>
      </p:sp>
    </p:spTree>
    <p:extLst>
      <p:ext uri="{BB962C8B-B14F-4D97-AF65-F5344CB8AC3E}">
        <p14:creationId xmlns:p14="http://schemas.microsoft.com/office/powerpoint/2010/main" val="1388277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0BF5CD-B3AE-4827-8426-F036DB897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Evolution of Internet Borders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A close up of a map&#10;&#10;Description automatically generated">
            <a:extLst>
              <a:ext uri="{FF2B5EF4-FFF2-40B4-BE49-F238E27FC236}">
                <a16:creationId xmlns:a16="http://schemas.microsoft.com/office/drawing/2014/main" id="{CC76B0EC-1652-4E18-9E0B-FBA527ACE8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9263" y="2310834"/>
            <a:ext cx="8273473" cy="434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43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0700D48D-C9AA-4000-A912-29A4FEA98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5138" y="394887"/>
            <a:ext cx="5720862" cy="606822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84AEC3-6251-46CC-9833-C34538D26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604" y="1053042"/>
            <a:ext cx="4458424" cy="30683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>
                <a:solidFill>
                  <a:srgbClr val="FFFFFF"/>
                </a:solidFill>
              </a:rPr>
              <a:t>An Application: Internet and Press Freedom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9B83B5-3BE8-4110-A095-35BA8CACDD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976"/>
          <a:stretch/>
        </p:blipFill>
        <p:spPr>
          <a:xfrm>
            <a:off x="6613994" y="3905397"/>
            <a:ext cx="5364010" cy="2833941"/>
          </a:xfrm>
          <a:prstGeom prst="rect">
            <a:avLst/>
          </a:prstGeom>
        </p:spPr>
      </p:pic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805E69BC-D844-4AB5-9E35-ED458EE29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9184178" y="1874520"/>
            <a:ext cx="0" cy="310896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3">
            <a:extLst>
              <a:ext uri="{FF2B5EF4-FFF2-40B4-BE49-F238E27FC236}">
                <a16:creationId xmlns:a16="http://schemas.microsoft.com/office/drawing/2014/main" id="{4312C673-8179-457E-AD2A-D1FAE4CC9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14009" y="4201833"/>
            <a:ext cx="3400425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2C23BDB-BB96-4263-B906-F97B4390A5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976"/>
          <a:stretch/>
        </p:blipFill>
        <p:spPr>
          <a:xfrm>
            <a:off x="6613994" y="412734"/>
            <a:ext cx="5364010" cy="29018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6146D6-ECD9-46C7-8772-E6478D89BCBD}"/>
              </a:ext>
            </a:extLst>
          </p:cNvPr>
          <p:cNvSpPr txBox="1"/>
          <p:nvPr/>
        </p:nvSpPr>
        <p:spPr>
          <a:xfrm>
            <a:off x="8350568" y="3510022"/>
            <a:ext cx="2388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Internet Freedom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BC92FF-F62A-4DC3-A05D-2BE3491DA1D5}"/>
              </a:ext>
            </a:extLst>
          </p:cNvPr>
          <p:cNvSpPr txBox="1"/>
          <p:nvPr/>
        </p:nvSpPr>
        <p:spPr>
          <a:xfrm>
            <a:off x="7561155" y="54311"/>
            <a:ext cx="3966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National Chokepoint Potential</a:t>
            </a:r>
          </a:p>
        </p:txBody>
      </p:sp>
    </p:spTree>
    <p:extLst>
      <p:ext uri="{BB962C8B-B14F-4D97-AF65-F5344CB8AC3E}">
        <p14:creationId xmlns:p14="http://schemas.microsoft.com/office/powerpoint/2010/main" val="4033950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0C7D0-F771-4B67-9063-69FCA245B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257" y="965198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Data Processing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3EF0C2-EE57-40DD-B754-BF1477FAB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0"/>
            <a:ext cx="4072130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7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D70399-06D0-4A3E-86F4-F27162857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Data Techniques</a:t>
            </a:r>
          </a:p>
        </p:txBody>
      </p:sp>
      <p:cxnSp>
        <p:nvCxnSpPr>
          <p:cNvPr id="16" name="Straight Connector 12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Content Placeholder 3">
            <a:extLst>
              <a:ext uri="{FF2B5EF4-FFF2-40B4-BE49-F238E27FC236}">
                <a16:creationId xmlns:a16="http://schemas.microsoft.com/office/drawing/2014/main" id="{592D05F5-8264-4E92-86A0-F044A9A02D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9293673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7676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97BF6-2E92-49D9-A0B2-3289B7141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Tools and Data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0E61A-EF98-4F8D-AD0F-9F2D44FE1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199" y="963877"/>
            <a:ext cx="6504602" cy="493024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All these tools are bundled as BGP-Simulation Analysis and Storage (BGP-SAS)</a:t>
            </a:r>
          </a:p>
          <a:p>
            <a:r>
              <a:rPr lang="en-US" sz="2400" dirty="0"/>
              <a:t>The data for 10 years of BGP routing trees is over 200GB compressed (2+ TB uncompressed)</a:t>
            </a:r>
          </a:p>
          <a:p>
            <a:r>
              <a:rPr lang="en-US" sz="2400" dirty="0"/>
              <a:t>Both available publicly at </a:t>
            </a:r>
            <a:r>
              <a:rPr lang="en-US" sz="2400" b="1" dirty="0"/>
              <a:t>https://kirtusleyba.github.io/routingtrees.html</a:t>
            </a:r>
          </a:p>
        </p:txBody>
      </p:sp>
    </p:spTree>
    <p:extLst>
      <p:ext uri="{BB962C8B-B14F-4D97-AF65-F5344CB8AC3E}">
        <p14:creationId xmlns:p14="http://schemas.microsoft.com/office/powerpoint/2010/main" val="2560706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61D65-A6E0-4C28-8653-879BC541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Internet Control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0A0555-1AD8-4F0A-8B39-F4AF6AD81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47850"/>
            <a:ext cx="7905750" cy="1581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BB6FC4-A372-47D9-8131-49337FAA0986}"/>
              </a:ext>
            </a:extLst>
          </p:cNvPr>
          <p:cNvSpPr txBox="1"/>
          <p:nvPr/>
        </p:nvSpPr>
        <p:spPr>
          <a:xfrm>
            <a:off x="938409" y="3306285"/>
            <a:ext cx="492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Source: New York Times (2011)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A3345F-028A-4524-A07C-EBA557BC2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091" y="3429001"/>
            <a:ext cx="6895709" cy="15811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B96105-5C5C-4067-B822-A3753059868D}"/>
              </a:ext>
            </a:extLst>
          </p:cNvPr>
          <p:cNvSpPr txBox="1"/>
          <p:nvPr/>
        </p:nvSpPr>
        <p:spPr>
          <a:xfrm>
            <a:off x="4791075" y="4949386"/>
            <a:ext cx="492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Source: CNET (2019)</a:t>
            </a:r>
          </a:p>
        </p:txBody>
      </p:sp>
    </p:spTree>
    <p:extLst>
      <p:ext uri="{BB962C8B-B14F-4D97-AF65-F5344CB8AC3E}">
        <p14:creationId xmlns:p14="http://schemas.microsoft.com/office/powerpoint/2010/main" val="1668079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0DF90E-6BAD-4E82-8FDF-717C9A357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DDC3C4-0872-4A4F-8090-679326750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US"/>
              <a:t>Co-Authors</a:t>
            </a:r>
            <a:endParaRPr lang="en-US" dirty="0"/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C6295EDE-0905-4BFF-859E-74C9D081E4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6149390"/>
              </p:ext>
            </p:extLst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9206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EDD119B-6BFA-4C3F-90CE-97DAFD604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E04B63-E643-4107-B230-518492D6B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588" y="965199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C1572D0-F0FD-4D84-8F82-DC59140EB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790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8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924670C-E673-42D5-8EB7-7DE60223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Research Questions</a:t>
            </a:r>
          </a:p>
        </p:txBody>
      </p:sp>
      <p:cxnSp>
        <p:nvCxnSpPr>
          <p:cNvPr id="24" name="Straight Connector 20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Content Placeholder 4">
            <a:extLst>
              <a:ext uri="{FF2B5EF4-FFF2-40B4-BE49-F238E27FC236}">
                <a16:creationId xmlns:a16="http://schemas.microsoft.com/office/drawing/2014/main" id="{764A153A-AB26-48C3-AF0B-05E250847A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8680032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8012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0C7D0-F771-4B67-9063-69FCA245B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257" y="965198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Internet Topology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3EF0C2-EE57-40DD-B754-BF1477FAB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0"/>
            <a:ext cx="4072130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87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7BC100-260B-42B3-AD84-77E632A0B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Layers of Abstraction</a:t>
            </a: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2E00C430-9559-453A-86BD-8337FAC666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7801409"/>
              </p:ext>
            </p:extLst>
          </p:nvPr>
        </p:nvGraphicFramePr>
        <p:xfrm>
          <a:off x="5194300" y="470924"/>
          <a:ext cx="5187950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3872A6-017F-4825-8D2B-E5BB141F81F4}"/>
              </a:ext>
            </a:extLst>
          </p:cNvPr>
          <p:cNvCxnSpPr>
            <a:cxnSpLocks/>
          </p:cNvCxnSpPr>
          <p:nvPr/>
        </p:nvCxnSpPr>
        <p:spPr>
          <a:xfrm flipV="1">
            <a:off x="10813002" y="878889"/>
            <a:ext cx="0" cy="521119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73727BC-96D8-4BFF-8A82-0C6F3BB646A4}"/>
              </a:ext>
            </a:extLst>
          </p:cNvPr>
          <p:cNvSpPr txBox="1"/>
          <p:nvPr/>
        </p:nvSpPr>
        <p:spPr>
          <a:xfrm>
            <a:off x="10874423" y="1713390"/>
            <a:ext cx="738664" cy="307167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3600" b="1" dirty="0"/>
              <a:t>ABSTRACTION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C635E37-E6B2-45D2-B255-7F28E59D10A9}"/>
              </a:ext>
            </a:extLst>
          </p:cNvPr>
          <p:cNvCxnSpPr>
            <a:cxnSpLocks/>
          </p:cNvCxnSpPr>
          <p:nvPr/>
        </p:nvCxnSpPr>
        <p:spPr>
          <a:xfrm>
            <a:off x="3829747" y="878889"/>
            <a:ext cx="1364553" cy="0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82C6FE1-64DD-48FF-A54A-22D01F3DC4D9}"/>
              </a:ext>
            </a:extLst>
          </p:cNvPr>
          <p:cNvSpPr txBox="1"/>
          <p:nvPr/>
        </p:nvSpPr>
        <p:spPr>
          <a:xfrm>
            <a:off x="1770916" y="681256"/>
            <a:ext cx="219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We’re working here!</a:t>
            </a:r>
          </a:p>
        </p:txBody>
      </p:sp>
    </p:spTree>
    <p:extLst>
      <p:ext uri="{BB962C8B-B14F-4D97-AF65-F5344CB8AC3E}">
        <p14:creationId xmlns:p14="http://schemas.microsoft.com/office/powerpoint/2010/main" val="592071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146EFE-1385-44FD-B1F1-AAF6E3C2F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Border Gateway Protocol (BGP)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B6DB8EE-E7CB-4921-9312-055D031C83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893271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972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0C7D0-F771-4B67-9063-69FCA245B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257" y="965198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Our Approach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3EF0C2-EE57-40DD-B754-BF1477FAB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0"/>
            <a:ext cx="4072130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05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E78F2-ED78-4D0B-A462-3795392A1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1374"/>
            <a:ext cx="10515600" cy="1432957"/>
          </a:xfrm>
        </p:spPr>
        <p:txBody>
          <a:bodyPr/>
          <a:lstStyle/>
          <a:p>
            <a:r>
              <a:rPr lang="en-US" dirty="0"/>
              <a:t>CAIDA AS Relationship Dataset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8C4688-FF44-47F5-B082-FF851BAB8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408" y="1964331"/>
            <a:ext cx="2263336" cy="28501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4B79E4-EDF5-471A-997E-6E9337B80FF9}"/>
              </a:ext>
            </a:extLst>
          </p:cNvPr>
          <p:cNvSpPr txBox="1"/>
          <p:nvPr/>
        </p:nvSpPr>
        <p:spPr>
          <a:xfrm>
            <a:off x="3719744" y="2138014"/>
            <a:ext cx="6596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Publicly available inferred AS relationships every month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F335DC-C549-402D-943B-42D8D2F2644C}"/>
              </a:ext>
            </a:extLst>
          </p:cNvPr>
          <p:cNvSpPr txBox="1">
            <a:spLocks/>
          </p:cNvSpPr>
          <p:nvPr/>
        </p:nvSpPr>
        <p:spPr>
          <a:xfrm>
            <a:off x="838200" y="4669849"/>
            <a:ext cx="10515600" cy="14329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Team Cymru WHOIS service to determine nation to node mapping</a:t>
            </a:r>
          </a:p>
        </p:txBody>
      </p:sp>
    </p:spTree>
    <p:extLst>
      <p:ext uri="{BB962C8B-B14F-4D97-AF65-F5344CB8AC3E}">
        <p14:creationId xmlns:p14="http://schemas.microsoft.com/office/powerpoint/2010/main" val="1063503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234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A57BB8-3DAC-4E87-9B85-70B3DB6AF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62" y="1024543"/>
            <a:ext cx="6553545" cy="481685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777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65132AA-7B48-4581-8DCD-3F50BF02E743}"/>
              </a:ext>
            </a:extLst>
          </p:cNvPr>
          <p:cNvSpPr txBox="1"/>
          <p:nvPr/>
        </p:nvSpPr>
        <p:spPr>
          <a:xfrm>
            <a:off x="7404967" y="2694806"/>
            <a:ext cx="4332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Are Internet Borders becoming stronger?</a:t>
            </a:r>
          </a:p>
        </p:txBody>
      </p:sp>
    </p:spTree>
    <p:extLst>
      <p:ext uri="{BB962C8B-B14F-4D97-AF65-F5344CB8AC3E}">
        <p14:creationId xmlns:p14="http://schemas.microsoft.com/office/powerpoint/2010/main" val="170852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448</Words>
  <Application>Microsoft Office PowerPoint</Application>
  <PresentationFormat>Widescreen</PresentationFormat>
  <Paragraphs>78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Office Theme</vt:lpstr>
      <vt:lpstr>Borders and Gateways: Measuring and Analyzing National AS Chokepoints</vt:lpstr>
      <vt:lpstr>National Internet Control</vt:lpstr>
      <vt:lpstr>Research Questions</vt:lpstr>
      <vt:lpstr>Internet Topology</vt:lpstr>
      <vt:lpstr>Layers of Abstraction</vt:lpstr>
      <vt:lpstr>Border Gateway Protocol (BGP)</vt:lpstr>
      <vt:lpstr>Our Approach</vt:lpstr>
      <vt:lpstr>CAIDA AS Relationship Dataset</vt:lpstr>
      <vt:lpstr>PowerPoint Presentation</vt:lpstr>
      <vt:lpstr>Chokepoint Potential</vt:lpstr>
      <vt:lpstr>Chokepoint Potential</vt:lpstr>
      <vt:lpstr>National Chokepoint Potential</vt:lpstr>
      <vt:lpstr>Results</vt:lpstr>
      <vt:lpstr>Measuring AS Chokepoints in different nations (2018)</vt:lpstr>
      <vt:lpstr>The Evolution of Internet Borders</vt:lpstr>
      <vt:lpstr>An Application: Internet and Press Freedom</vt:lpstr>
      <vt:lpstr>Data Processing</vt:lpstr>
      <vt:lpstr>Data Techniques</vt:lpstr>
      <vt:lpstr>Tools and Data</vt:lpstr>
      <vt:lpstr>Co-Authors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Borders and Gateways: Measuring and Analyzing National AS Chokepoints</dc:title>
  <dc:creator>Kirtus Leyba</dc:creator>
  <cp:lastModifiedBy>Kirtus Leyba</cp:lastModifiedBy>
  <cp:revision>12</cp:revision>
  <dcterms:created xsi:type="dcterms:W3CDTF">2019-06-26T00:13:48Z</dcterms:created>
  <dcterms:modified xsi:type="dcterms:W3CDTF">2019-08-23T08:49:02Z</dcterms:modified>
</cp:coreProperties>
</file>