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2"/>
  </p:sldMasterIdLst>
  <p:notesMasterIdLst>
    <p:notesMasterId r:id="rId4"/>
  </p:notesMasterIdLst>
  <p:sldIdLst>
    <p:sldId id="275" r:id="rId3"/>
  </p:sldIdLst>
  <p:sldSz cx="9144000" cy="6858000" type="screen4x3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E3679C"/>
    <a:srgbClr val="F7995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9" autoAdjust="0"/>
    <p:restoredTop sz="84143" autoAdjust="0"/>
  </p:normalViewPr>
  <p:slideViewPr>
    <p:cSldViewPr showGuides="1">
      <p:cViewPr>
        <p:scale>
          <a:sx n="50" d="100"/>
          <a:sy n="50" d="100"/>
        </p:scale>
        <p:origin x="-110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F77A4-95C4-49A7-B18D-D234C078783D}" type="datetimeFigureOut">
              <a:rPr lang="en-US" smtClean="0"/>
              <a:pPr/>
              <a:t>10/26/2011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40DFA-B482-4AD0-A536-856EB395CEAD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5" y="0"/>
            <a:ext cx="1835696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C:\Users\h p\Desktop\test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"/>
            <a:ext cx="3203849" cy="90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die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211960" y="188640"/>
            <a:ext cx="1079365" cy="711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2323906"/>
            <a:ext cx="9144000" cy="2185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fr-FR" sz="4000" b="1" spc="150" dirty="0" smtClean="0">
                <a:ln w="11430"/>
                <a:solidFill>
                  <a:schemeClr val="accent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CONCOURS NATIONAL </a:t>
            </a:r>
          </a:p>
          <a:p>
            <a:pPr algn="ctr"/>
            <a:r>
              <a:rPr lang="fr-FR" sz="9600" b="1" spc="150" dirty="0" smtClean="0">
                <a:ln w="11430"/>
                <a:solidFill>
                  <a:schemeClr val="accent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OSCAR</a:t>
            </a:r>
            <a:r>
              <a:rPr lang="fr-FR" sz="6600" b="1" spc="150" dirty="0" smtClean="0">
                <a:ln w="11430"/>
                <a:solidFill>
                  <a:schemeClr val="accent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fr-FR" sz="9600" b="1" spc="150" dirty="0" smtClean="0">
                <a:ln w="11430"/>
                <a:solidFill>
                  <a:schemeClr val="accent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TICE</a:t>
            </a:r>
            <a:r>
              <a:rPr lang="fr-FR" sz="6600" b="1" spc="150" dirty="0" smtClean="0">
                <a:ln w="11430"/>
                <a:solidFill>
                  <a:schemeClr val="accent2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fr-FR" sz="3200" b="1" spc="150" dirty="0" smtClean="0">
              <a:ln w="11430"/>
              <a:solidFill>
                <a:schemeClr val="accent2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95736" y="1700808"/>
            <a:ext cx="471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bg1"/>
                </a:solidFill>
              </a:rPr>
              <a:t>LANCEMENT OFFICIEL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5580529"/>
            <a:ext cx="7956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bg1"/>
                </a:solidFill>
              </a:rPr>
              <a:t>Vendredi 28 octobre </a:t>
            </a:r>
            <a:r>
              <a:rPr lang="fr-FR" sz="3200" b="1" smtClean="0">
                <a:solidFill>
                  <a:schemeClr val="bg1"/>
                </a:solidFill>
              </a:rPr>
              <a:t>2011  </a:t>
            </a:r>
            <a:r>
              <a:rPr lang="fr-FR" sz="3200" b="1" smtClean="0">
                <a:solidFill>
                  <a:schemeClr val="bg1"/>
                </a:solidFill>
              </a:rPr>
              <a:t>à </a:t>
            </a:r>
            <a:r>
              <a:rPr lang="fr-FR" sz="3200" b="1" dirty="0" smtClean="0">
                <a:solidFill>
                  <a:schemeClr val="bg1"/>
                </a:solidFill>
              </a:rPr>
              <a:t>9H30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75656" y="4428401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bg1"/>
                </a:solidFill>
              </a:rPr>
              <a:t>PAR M . Moustapha GUIRASSY,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5075892"/>
            <a:ext cx="795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Ministre de la Communication, des Télécommunications et des TIC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552" y="1052736"/>
            <a:ext cx="7956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bg1"/>
                </a:solidFill>
              </a:rPr>
              <a:t>Salle B1</a:t>
            </a: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11"/>
  <p:tag name="ISPRING_ULTRA_SCORM_DURATION" val="3600"/>
  <p:tag name="ISPRING_ULTRA_SCORM_QUIZ_NUMBER" val="0"/>
  <p:tag name="GENSWF_OUTPUT_FILE_NAME" val="TESTS IC"/>
</p:tagLst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8D17AFE-3C59-47E4-A232-402A522F59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STATIC_PIC</Template>
  <TotalTime>0</TotalTime>
  <Words>30</Words>
  <Application>Microsoft Office PowerPoint</Application>
  <PresentationFormat>Affichage à l'écran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3_Office Theme</vt:lpstr>
      <vt:lpstr>Diapositive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ICANN</dc:title>
  <dc:creator>psene</dc:creator>
  <cp:lastModifiedBy>Windows User</cp:lastModifiedBy>
  <cp:revision>29</cp:revision>
  <dcterms:created xsi:type="dcterms:W3CDTF">2011-10-20T16:16:27Z</dcterms:created>
  <dcterms:modified xsi:type="dcterms:W3CDTF">2011-10-26T17:42:13Z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TC103382699990</vt:lpwstr>
  </property>
</Properties>
</file>