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Default Extension="tiff" ContentType="image/tif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5.xml" ContentType="application/vnd.openxmlformats-officedocument.drawingml.diagramColors+xml"/>
  <Override PartName="/ppt/notesSlides/notesSlide10.xml" ContentType="application/vnd.openxmlformats-officedocument.presentationml.notesSlide+xml"/>
  <Override PartName="/ppt/pmPRSettings.xml" ContentType="application/vnd.ms-powerpoint.pmPRSettin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3" r:id="rId3"/>
    <p:sldId id="281" r:id="rId4"/>
    <p:sldId id="264" r:id="rId5"/>
    <p:sldId id="276" r:id="rId6"/>
    <p:sldId id="298" r:id="rId7"/>
    <p:sldId id="294" r:id="rId8"/>
    <p:sldId id="284" r:id="rId9"/>
    <p:sldId id="300" r:id="rId10"/>
    <p:sldId id="303" r:id="rId11"/>
    <p:sldId id="304" r:id="rId12"/>
    <p:sldId id="307" r:id="rId13"/>
    <p:sldId id="301" r:id="rId14"/>
    <p:sldId id="282" r:id="rId15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mPRSettings.xml>�<?xml version="1.0" encoding="UTF-8"?>
<!DOCTYPE plist PUBLIC "-//Apple Computer//DTD PLIST 1.0//EN" "http://www.apple.com/DTDs/PropertyList-1.0.dtd">
<plist version="1.0">
<dict>
	<key>com.apple.print.PageFormat.PMHorizontalRes</key>
	<dict>
		<key>com.apple.print.ticket.creator</key>
		<string>com.apple.printingmanager</string>
		<key>com.apple.print.ticket.itemArray</key>
		<array>
			<dict>
				<key>com.apple.print.PageFormat.PMHorizontalRes</key>
				<real>300</real>
				<key>com.apple.print.ticket.client</key>
				<string>com.apple.printingmanager</string>
				<key>com.apple.print.ticket.modDate</key>
				<date>2007-10-03T20:40:51Z</date>
				<key>com.apple.print.ticket.stateFlag</key>
				<integer>0</integer>
			</dict>
		</array>
	</dict>
	<key>com.apple.print.PageFormat.PMOrientation</key>
	<dict>
		<key>com.apple.print.ticket.creator</key>
		<string>com.apple.printingmanager</string>
		<key>com.apple.print.ticket.itemArray</key>
		<array>
			<dict>
				<key>com.apple.print.PageFormat.PMOrientation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com.apple.print.PageFormat.PMScaling</key>
	<dict>
		<key>com.apple.print.ticket.creator</key>
		<string>com.apple.printingmanager</string>
		<key>com.apple.print.ticket.itemArray</key>
		<array>
			<dict>
				<key>com.apple.print.PageFormat.PMScaling</key>
				<real>1</real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com.apple.print.PageFormat.PMVerticalRes</key>
	<dict>
		<key>com.apple.print.ticket.creator</key>
		<string>com.apple.printingmanager</string>
		<key>com.apple.print.ticket.itemArray</key>
		<array>
			<dict>
				<key>com.apple.print.PageFormat.PMVerticalRes</key>
				<real>300</real>
				<key>com.apple.print.ticket.client</key>
				<string>com.apple.printingmanager</string>
				<key>com.apple.print.ticket.modDate</key>
				<date>2007-10-03T20:40:51Z</date>
				<key>com.apple.print.ticket.stateFlag</key>
				<integer>0</integer>
			</dict>
		</array>
	</dict>
	<key>com.apple.print.PageFormat.PMVerticalScaling</key>
	<dict>
		<key>com.apple.print.ticket.creator</key>
		<string>com.apple.printingmanager</string>
		<key>com.apple.print.ticket.itemArray</key>
		<array>
			<dict>
				<key>com.apple.print.PageFormat.PMVerticalScaling</key>
				<real>1</real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com.apple.print.subTicket.paper_info_ticket</key>
	<dict>
		<key>com.apple.print.PageFormat.PMAdjustedPageRect</key>
		<dict>
			<key>com.apple.print.ticket.creator</key>
			<string>com.apple.printingmanager</string>
			<key>com.apple.print.ticket.itemArray</key>
			<array>
				<dict>
					<key>com.apple.print.PageFormat.PMAdjustedPageRect</key>
					<array>
						<real>0.0</real>
						<real>0.0</real>
						<real>2400</real>
						<real>3058.3333333333335</real>
					</array>
					<key>com.apple.print.ticket.client</key>
					<string>com.apple.printingmanager</string>
					<key>com.apple.print.ticket.modDate</key>
					<date>2007-10-03T20:41:08Z</date>
					<key>com.apple.print.ticket.stateFlag</key>
					<integer>0</integer>
				</dict>
			</array>
		</dict>
		<key>com.apple.print.PageFormat.PMAdjustedPaperRect</key>
		<dict>
			<key>com.apple.print.ticket.creator</key>
			<string>com.apple.printingmanager</string>
			<key>com.apple.print.ticket.itemArray</key>
			<array>
				<dict>
					<key>com.apple.print.PageFormat.PMAdjustedPaperRect</key>
					<array>
						<real>-75</real>
						<real>-75</real>
						<real>2475</real>
						<real>3225.0000000000005</real>
					</array>
					<key>com.apple.print.ticket.client</key>
					<string>com.apple.printingmanager</string>
					<key>com.apple.print.ticket.modDate</key>
					<date>2007-10-03T20:41:08Z</date>
					<key>com.apple.print.ticket.stateFlag</key>
					<integer>0</integer>
				</dict>
			</array>
		</dict>
		<key>com.apple.print.PaperInfo.PMPaperName</key>
		<dict>
			<key>com.apple.print.ticket.creator</key>
			<string>com.apple.print.pm.PostScript</string>
			<key>com.apple.print.ticket.itemArray</key>
			<array>
				<dict>
					<key>com.apple.print.PaperInfo.PMPaperName</key>
					<string>na-letter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com.apple.print.PaperInfo.PMUnadjustedPageRect</key>
		<dict>
			<key>com.apple.print.ticket.creator</key>
			<string>com.apple.print.pm.PostScript</string>
			<key>com.apple.print.ticket.itemArray</key>
			<array>
				<dict>
					<key>com.apple.print.PaperInfo.PMUnadjustedPageRect</key>
					<array>
						<real>0.0</real>
						<real>0.0</real>
						<real>734</real>
						<real>576</real>
					</array>
					<key>com.apple.print.ticket.client</key>
					<string>com.apple.printingmanager</string>
					<key>com.apple.print.ticket.modDate</key>
					<date>2007-10-03T20:40:13Z</date>
					<key>com.apple.print.ticket.stateFlag</key>
					<integer>0</integer>
				</dict>
			</array>
		</dict>
		<key>com.apple.print.PaperInfo.PMUnadjustedPaperRect</key>
		<dict>
			<key>com.apple.print.ticket.creator</key>
			<string>com.apple.print.pm.PostScript</string>
			<key>com.apple.print.ticket.itemArray</key>
			<array>
				<dict>
					<key>com.apple.print.PaperInfo.PMUnadjustedPaperRect</key>
					<array>
						<real>-18</real>
						<real>-18</real>
						<real>774</real>
						<real>594</real>
					</array>
					<key>com.apple.print.ticket.client</key>
					<string>com.apple.printingmanager</string>
					<key>com.apple.print.ticket.modDate</key>
					<date>2007-10-03T20:40:13Z</date>
					<key>com.apple.print.ticket.stateFlag</key>
					<integer>0</integer>
				</dict>
			</array>
		</dict>
		<key>com.apple.print.PaperInfo.ppd.PMPaperName</key>
		<dict>
			<key>com.apple.print.ticket.creator</key>
			<string>com.apple.print.pm.PostScript</string>
			<key>com.apple.print.ticket.itemArray</key>
			<array>
				<dict>
					<key>com.apple.print.PaperInfo.ppd.PMPaperName</key>
					<string>US Letter</string>
					<key>com.apple.print.ticket.client</key>
					<string>com.apple.print.pm.PostScript</string>
					<key>com.apple.print.ticket.modDate</key>
					<date>2003-07-01T17:49:36Z</date>
					<key>com.apple.print.ticket.stateFlag</key>
					<integer>1</integer>
				</dict>
			</array>
		</dict>
		<key>com.apple.print.ticket.APIVersion</key>
		<string>00.20</string>
		<key>com.apple.print.ticket.privateLock</key>
		<false/>
		<key>com.apple.print.ticket.type</key>
		<string>com.apple.print.PaperInfoTicket</string>
	</dict>
	<key>com.apple.print.ticket.APIVersion</key>
	<string>00.20</string>
	<key>com.apple.print.ticket.privateLock</key>
	<false/>
	<key>com.apple.print.ticket.type</key>
	<string>com.apple.print.PageFormatTicket</string>
</dict>
</plist>
�><?xml version="1.0" encoding="UTF-8"?>
<!DOCTYPE plist PUBLIC "-//Apple Computer//DTD PLIST 1.0//EN" "http://www.apple.com/DTDs/PropertyList-1.0.dtd">
<plist version="1.0">
<dict>
	<key>JRHOLDKEY</key>
	<dict>
		<key>com.apple.print.ticket.creator</key>
		<string>JobRouting</string>
		<key>com.apple.print.ticket.itemArray</key>
		<array>
			<dict>
				<key>JRHOLDKEY</key>
				<string>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JRUSERNAME</key>
	<dict>
		<key>com.apple.print.ticket.creator</key>
		<string>JobRouting</string>
		<key>com.apple.print.ticket.itemArray</key>
		<array>
			<dict>
				<key>JRUSERNAME</key>
				<string>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PrintTo</key>
	<dict>
		<key>com.apple.print.ticket.creator</key>
		<string>JobRouting</string>
		<key>com.apple.print.ticket.itemArray</key>
		<array>
			<dict>
				<key>PrintTo</key>
				<string>JRPrinter</string>
				<key>com.apple.print.ticket.client</key>
				<string>JobRouting</string>
				<key>com.apple.print.ticket.modDate</key>
				<date>2007-10-03T20:41:08Z</date>
				<key>com.apple.print.ticket.stateFlag</key>
				<integer>0</integer>
			</dict>
		</array>
	</dict>
	<key>com.apple.print.DocumentTicket.PMSpoolFormat</key>
	<dict>
		<key>com.apple.print.ticket.creator</key>
		<string>com.apple.printingmanager</string>
		<key>com.apple.print.ticket.itemArray</key>
		<array>
			<dict>
				<key>com.apple.print.DocumentTicket.PMSpoolFormat</key>
				<string>application/pdf</string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com.apple.print.JobInfo.PMJobName</key>
	<dict>
		<key>com.apple.print.ticket.creator</key>
		<string>com.apple.printingmanager</string>
		<key>com.apple.print.ticket.itemArray</key>
		<array>
			<dict>
				<key>com.apple.print.JobInfo.PMJobName</key>
				<string>Introducing PowerPoint 2008.potx</string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com.apple.print.PrintSettings.PMBorder</key>
	<dict>
		<key>com.apple.print.ticket.creator</key>
		<string>com.apple.printingmanager</string>
		<key>com.apple.print.ticket.itemArray</key>
		<array>
			<dict>
				<key>com.apple.print.PrintSettings.PMBorder</key>
				<fals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com.apple.print.PrintSettings.PMColorMatchingMode</key>
	<dict>
		<key>com.apple.print.ticket.creator</key>
		<string>com.apple.printingmanager</string>
		<key>com.apple.print.ticket.itemArray</key>
		<array>
			<dict>
				<key>com.apple.print.PrintSettings.PMColorMatchingMode</key>
				<integer>0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com.apple.print.PrintSettings.PMColorSyncProfileID</key>
	<dict>
		<key>com.apple.print.ticket.creator</key>
		<string>com.apple.printingmanager</string>
		<key>com.apple.print.ticket.itemArray</key>
		<array>
			<dict>
				<key>com.apple.print.PrintSettings.PMColorSyncProfileID</key>
				<integer>1294</integer>
				<key>com.apple.print.ticket.client</key>
				<string>com.apple.printingmanager</string>
				<key>com.apple.print.ticket.modDate</key>
				<date>2007-10-03T20:40:13Z</date>
				<key>com.apple.print.ticket.stateFlag</key>
				<integer>0</integer>
			</dict>
		</array>
	</dict>
	<key>com.apple.print.PrintSettings.PMCopies</key>
	<dict>
		<key>com.apple.print.ticket.creator</key>
		<string>com.apple.printingmanager</string>
		<key>com.apple.print.ticket.itemArray</key>
		<array>
			<dict>
				<key>com.apple.print.PrintSettings.PMCopies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com.apple.print.PrintSettings.PMCopyCollate</key>
	<dict>
		<key>com.apple.print.ticket.creator</key>
		<string>com.apple.printingmanager</string>
		<key>com.apple.print.ticket.itemArray</key>
		<array>
			<dict>
				<key>com.apple.print.PrintSettings.PMCopyCollate</key>
				<tru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com.apple.print.PrintSettings.PMDestinationType</key>
	<dict>
		<key>com.apple.print.ticket.creator</key>
		<string>com.apple.printingmanager</string>
		<key>com.apple.print.ticket.itemArray</key>
		<array>
			<dict>
				<key>com.apple.print.PrintSettings.PMDestinationType</key>
				<integer>1</integer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com.apple.print.PrintSettings.PMDuplexing</key>
	<dict>
		<key>com.apple.print.ticket.creator</key>
		<string>com.apple.printingmanager</string>
		<key>com.apple.print.ticket.itemArray</key>
		<array>
			<dict>
				<key>com.apple.print.PrintSettings.PMDuplexing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com.apple.print.PrintSettings.PMFirstPage</key>
	<dict>
		<key>com.apple.print.ticket.creator</key>
		<string>com.apple.printingmanager</string>
		<key>com.apple.print.ticket.itemArray</key>
		<array>
			<dict>
				<key>com.apple.print.PrintSettings.PMFirstPage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com.apple.print.PrintSettings.PMLastPage</key>
	<dict>
		<key>com.apple.print.ticket.creator</key>
		<string>com.apple.printingmanager</string>
		<key>com.apple.print.ticket.itemArray</key>
		<array>
			<dict>
				<key>com.apple.print.PrintSettings.PMLastPage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com.apple.print.PrintSettings.PMLayoutColumns</key>
	<dict>
		<key>com.apple.print.ticket.creator</key>
		<string>com.apple.printingmanager</string>
		<key>com.apple.print.ticket.itemArray</key>
		<array>
			<dict>
				<key>com.apple.print.PrintSettings.PMLayoutColumns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com.apple.print.PrintSettings.PMLayoutDirection</key>
	<dict>
		<key>com.apple.print.ticket.creator</key>
		<string>com.apple.printingmanager</string>
		<key>com.apple.print.ticket.itemArray</key>
		<array>
			<dict>
				<key>com.apple.print.PrintSettings.PMLayoutDirection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com.apple.print.PrintSettings.PMLayoutNUp</key>
	<dict>
		<key>com.apple.print.ticket.creator</key>
		<string>com.apple.printingmanager</string>
		<key>com.apple.print.ticket.itemArray</key>
		<array>
			<dict>
				<key>com.apple.print.PrintSettings.PMLayoutNUp</key>
				<false/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com.apple.print.PrintSettings.PMLayoutRows</key>
	<dict>
		<key>com.apple.print.ticket.creator</key>
		<string>com.apple.printingmanager</string>
		<key>com.apple.print.ticket.itemArray</key>
		<array>
			<dict>
				<key>com.apple.print.PrintSettings.PMLayoutRows</key>
				<integer>1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com.apple.print.PrintSettings.PMLayoutTileOrientation</key>
	<dict>
		<key>com.apple.print.ticket.creator</key>
		<string>com.apple.printingmanager</string>
		<key>com.apple.print.ticket.itemArray</key>
		<array>
			<dict>
				<key>com.apple.print.PrintSettings.PMLayoutTileOrientation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com.apple.print.PrintSettings.PMOrientation</key>
	<dict>
		<key>com.apple.print.ticket.creator</key>
		<string>com.apple.printingmanager</string>
		<key>com.apple.print.ticket.itemArray</key>
		<array>
			<dict>
				<key>com.apple.print.PrintSettings.PMOrientation</key>
				<integer>2</integer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com.apple.print.PrintSettings.PMPageRange</key>
	<dict>
		<key>com.apple.print.ticket.creator</key>
		<string>com.apple.printingmanager</string>
		<key>com.apple.print.ticket.itemArray</key>
		<array>
			<dict>
				<key>com.apple.print.PrintSettings.PMPageRange</key>
				<array>
					<integer>1</integer>
					<integer>1</integer>
				</array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com.apple.print.PrintSettings.PMPrimaryPaperFeed</key>
	<dict>
		<key>com.apple.print.ticket.creator</key>
		<string>com.apple.printingmanager</string>
		<key>com.apple.print.ticket.itemArray</key>
		<array>
			<dict>
				<key>com.apple.print.PrintSettings.PMPrimaryPaperFeed</key>
				<array>
					<string>PageSize</string>
					<string></string>
				</array>
				<key>com.apple.print.ticket.client</key>
				<string>com.apple.printingmanager</string>
				<key>com.apple.print.ticket.modDate</key>
				<date>2007-10-03T20:41:08Z</date>
				<key>com.apple.print.ticket.stateFlag</key>
				<integer>0</integer>
			</dict>
		</array>
	</dict>
	<key>com.apple.print.PrintSettings.kPMPPDDictStr</key>
	<dict>
		<key>com.apple.print.ticket.creator</key>
		<string>com.apple.printingmanager</string>
		<key>com.apple.print.ticket.itemArray</key>
		<array>
			<dict>
				<key>com.apple.print.PrintSettings.kPMPPDDictStr</key>
				<dict>
					<key>BLW</key>
					<string>PrinterS</string>
					<key>BlackBalance</key>
					<string>PrinterS</string>
					<key>ColorSaver</key>
					<string>PrinterS</string>
					<key>CyanBalance</key>
					<string>PrinterS</string>
					<key>FormSubstitution</key>
					<string>PrinterS</string>
					<key>HolePunch</key>
					<string>PrinterS</string>
					<key>MagentaBalance</key>
					<string>PrinterS</string>
					<key>ManualCMYK</key>
					<string>PrinterS</string>
					<key>ManualRGBGraphics</key>
					<string>PrinterS</string>
					<key>ManualRGBImage</key>
					<string>PrinterS</string>
					<key>ManualRGBText</key>
					<string>PrinterS</string>
					<key>MediaColor</key>
					<string>PrinterS</string>
					<key>MediaType</key>
					<string>PrinterS</string>
					<key>Offset</key>
					<string>PrinterS</string>
					<key>OutputBin</key>
					<string>PrinterS</string>
					<key>PrintQuality</key>
					<string>PrinterS</string>
					<key>SepPages</key>
					<string>PrinterS</string>
					<key>SepSource</key>
					<string>PrinterS</string>
					<key>StapleJob</key>
					<string>PrinterS</string>
					<key>TonerDarkness</key>
					<string>PrinterS</string>
					<key>YellowBalance</key>
					<string>PrinterS</string>
				</dict>
				<key>com.apple.print.ticket.client</key>
				<string>com.apple.printingmanager</string>
				<key>com.apple.print.ticket.modDate</key>
				<date>2007-10-03T20:40:52Z</date>
				<key>com.apple.print.ticket.stateFlag</key>
				<integer>0</integer>
			</dict>
		</array>
	</dict>
	<key>com.apple.print.PrintSettingsTicket.clrm</key>
	<dict>
		<key>com.apple.print.ticket.creator</key>
		<string>com.microsoft.printingmanager</string>
		<key>com.apple.print.ticket.itemArray</key>
		<array>
			<dict>
				<key>com.apple.print.PrintSettingsTicket.clrm</key>
				<integer>1</integer>
				<key>com.apple.print.ticket.client</key>
				<string>com.microsoft.printingmanager</string>
				<key>com.apple.print.ticket.modDate</key>
				<date>2007-10-03T20:41:08Z</date>
				<key>com.apple.print.ticket.stateFlag</key>
				<integer>0</integer>
			</dict>
		</array>
	</dict>
	<key>com.apple.print.PrintSettingsTicket.stfp</key>
	<dict>
		<key>com.apple.print.ticket.creator</key>
		<string>com.microsoft.printingmanager</string>
		<key>com.apple.print.ticket.itemArray</key>
		<array>
			<dict>
				<key>com.apple.print.PrintSettingsTicket.stfp</key>
				<false/>
				<key>com.apple.print.ticket.client</key>
				<string>com.microsoft.printingmanager</string>
				<key>com.apple.print.ticket.modDate</key>
				<date>2007-10-03T20:41:08Z</date>
				<key>com.apple.print.ticket.stateFlag</key>
				<integer>0</integer>
			</dict>
		</array>
	</dict>
	<key>com.apple.print.ticket.APIVersion</key>
	<string>00.20</string>
	<key>com.apple.print.ticket.privateLock</key>
	<false/>
	<key>com.apple.print.ticket.type</key>
	<string>com.apple.print.PrintSettingsTicket</string>
</dict>
</plist>
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2334D"/>
    <a:srgbClr val="005581"/>
    <a:srgbClr val="C84B39"/>
    <a:srgbClr val="FAD545"/>
    <a:srgbClr val="777777"/>
    <a:srgbClr val="FBFEC6"/>
    <a:srgbClr val="FFFF66"/>
    <a:srgbClr val="01334D"/>
    <a:srgbClr val="CEEBEA"/>
    <a:srgbClr val="00202E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  <a:nwCell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05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mPRSettings" Target="pmPRSetting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D35E0-9A5D-4EB8-8A48-4ED52D2D6EAC}" type="doc">
      <dgm:prSet loTypeId="urn:microsoft.com/office/officeart/2005/8/layout/matrix1" loCatId="matrix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9A846BA-06FB-46AF-80ED-5EA0073A08FA}">
      <dgm:prSet phldrT="[Text]"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GNSO Council Restructure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7140E2-327F-4343-AA77-39B40F758E20}" type="parTrans" cxnId="{E0A59ECF-A5D6-4165-81D6-37160CDE59E0}">
      <dgm:prSet/>
      <dgm:spPr/>
      <dgm:t>
        <a:bodyPr/>
        <a:lstStyle/>
        <a:p>
          <a:endParaRPr lang="en-US"/>
        </a:p>
      </dgm:t>
    </dgm:pt>
    <dgm:pt modelId="{D054D334-137E-4116-BF8C-3B5A64D95A38}" type="sibTrans" cxnId="{E0A59ECF-A5D6-4165-81D6-37160CDE59E0}">
      <dgm:prSet/>
      <dgm:spPr/>
      <dgm:t>
        <a:bodyPr/>
        <a:lstStyle/>
        <a:p>
          <a:endParaRPr lang="en-US"/>
        </a:p>
      </dgm:t>
    </dgm:pt>
    <dgm:pt modelId="{F158A836-9807-4BB5-96D7-55AAE48F5E54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Adopt Working Group Model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8C0938-D0E9-4B08-AF25-06F808A3FD1D}" type="parTrans" cxnId="{5DEF2495-9985-44C6-8EDA-3F14AE904248}">
      <dgm:prSet/>
      <dgm:spPr/>
      <dgm:t>
        <a:bodyPr/>
        <a:lstStyle/>
        <a:p>
          <a:endParaRPr lang="en-US"/>
        </a:p>
      </dgm:t>
    </dgm:pt>
    <dgm:pt modelId="{641FD4FB-DEB5-4BAD-8DE6-FF7449A706FD}" type="sibTrans" cxnId="{5DEF2495-9985-44C6-8EDA-3F14AE904248}">
      <dgm:prSet/>
      <dgm:spPr/>
      <dgm:t>
        <a:bodyPr/>
        <a:lstStyle/>
        <a:p>
          <a:endParaRPr lang="en-US"/>
        </a:p>
      </dgm:t>
    </dgm:pt>
    <dgm:pt modelId="{1D5437B4-AE63-4725-B3BF-757CE9D3B51A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Enhance Constituencies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3EA5B9-D085-48DC-A4C9-23E6FD27D486}" type="parTrans" cxnId="{1890C31B-6C5A-492A-B02D-6A7C8BDE111A}">
      <dgm:prSet/>
      <dgm:spPr/>
      <dgm:t>
        <a:bodyPr/>
        <a:lstStyle/>
        <a:p>
          <a:endParaRPr lang="en-US"/>
        </a:p>
      </dgm:t>
    </dgm:pt>
    <dgm:pt modelId="{77151872-762C-4E0C-84E2-38FC583BA821}" type="sibTrans" cxnId="{1890C31B-6C5A-492A-B02D-6A7C8BDE111A}">
      <dgm:prSet/>
      <dgm:spPr/>
      <dgm:t>
        <a:bodyPr/>
        <a:lstStyle/>
        <a:p>
          <a:endParaRPr lang="en-US"/>
        </a:p>
      </dgm:t>
    </dgm:pt>
    <dgm:pt modelId="{F4DD7773-E0F0-4CA0-AE12-39FE24E2D38B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Improve Communications  with ICANN Structures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B1A185-9242-4C2E-BC90-611B22CE7796}" type="parTrans" cxnId="{71F9C174-A9A7-4C4B-82AD-F0A584F94B69}">
      <dgm:prSet/>
      <dgm:spPr/>
      <dgm:t>
        <a:bodyPr/>
        <a:lstStyle/>
        <a:p>
          <a:endParaRPr lang="en-US"/>
        </a:p>
      </dgm:t>
    </dgm:pt>
    <dgm:pt modelId="{BDF0DF6A-C77C-48ED-8BA1-44B4EE5AE580}" type="sibTrans" cxnId="{71F9C174-A9A7-4C4B-82AD-F0A584F94B69}">
      <dgm:prSet/>
      <dgm:spPr/>
      <dgm:t>
        <a:bodyPr/>
        <a:lstStyle/>
        <a:p>
          <a:endParaRPr lang="en-US"/>
        </a:p>
      </dgm:t>
    </dgm:pt>
    <dgm:pt modelId="{E7099059-3858-4031-AA26-70F1AE740B2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Revise the Policy Development Process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D9F856-1FCF-4306-9F3B-5565B9795A99}" type="parTrans" cxnId="{C6BE03DB-B2D6-41F0-AD77-FF31B62F1DBE}">
      <dgm:prSet/>
      <dgm:spPr/>
      <dgm:t>
        <a:bodyPr/>
        <a:lstStyle/>
        <a:p>
          <a:endParaRPr lang="en-US"/>
        </a:p>
      </dgm:t>
    </dgm:pt>
    <dgm:pt modelId="{05C988DA-E2F2-414D-AFF5-AF61883FBE3F}" type="sibTrans" cxnId="{C6BE03DB-B2D6-41F0-AD77-FF31B62F1DBE}">
      <dgm:prSet/>
      <dgm:spPr/>
      <dgm:t>
        <a:bodyPr/>
        <a:lstStyle/>
        <a:p>
          <a:endParaRPr lang="en-US"/>
        </a:p>
      </dgm:t>
    </dgm:pt>
    <dgm:pt modelId="{3853B591-8921-4A7D-A4E3-6AF8471FCB84}" type="pres">
      <dgm:prSet presAssocID="{105D35E0-9A5D-4EB8-8A48-4ED52D2D6EA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5FA4A8-1DCC-48C8-831E-60EE041D9F40}" type="pres">
      <dgm:prSet presAssocID="{105D35E0-9A5D-4EB8-8A48-4ED52D2D6EAC}" presName="matrix" presStyleCnt="0"/>
      <dgm:spPr/>
      <dgm:t>
        <a:bodyPr/>
        <a:lstStyle/>
        <a:p>
          <a:endParaRPr lang="en-US"/>
        </a:p>
      </dgm:t>
    </dgm:pt>
    <dgm:pt modelId="{0CCF2DEA-C593-465C-8569-467751E74D1D}" type="pres">
      <dgm:prSet presAssocID="{105D35E0-9A5D-4EB8-8A48-4ED52D2D6EAC}" presName="tile1" presStyleLbl="node1" presStyleIdx="0" presStyleCnt="4" custLinFactNeighborY="-480"/>
      <dgm:spPr/>
      <dgm:t>
        <a:bodyPr/>
        <a:lstStyle/>
        <a:p>
          <a:endParaRPr lang="en-US"/>
        </a:p>
      </dgm:t>
    </dgm:pt>
    <dgm:pt modelId="{8D9C249F-7542-49E6-A4AE-42C64BB93A62}" type="pres">
      <dgm:prSet presAssocID="{105D35E0-9A5D-4EB8-8A48-4ED52D2D6EA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B46BA-295B-4011-AC0D-E8B713F6941E}" type="pres">
      <dgm:prSet presAssocID="{105D35E0-9A5D-4EB8-8A48-4ED52D2D6EAC}" presName="tile2" presStyleLbl="node1" presStyleIdx="1" presStyleCnt="4"/>
      <dgm:spPr/>
      <dgm:t>
        <a:bodyPr/>
        <a:lstStyle/>
        <a:p>
          <a:endParaRPr lang="en-US"/>
        </a:p>
      </dgm:t>
    </dgm:pt>
    <dgm:pt modelId="{7520B4D9-C28E-42E7-9859-1E9C77767193}" type="pres">
      <dgm:prSet presAssocID="{105D35E0-9A5D-4EB8-8A48-4ED52D2D6EA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CF3CFF-4F5C-42E6-BD3A-582B7EB8520A}" type="pres">
      <dgm:prSet presAssocID="{105D35E0-9A5D-4EB8-8A48-4ED52D2D6EAC}" presName="tile3" presStyleLbl="node1" presStyleIdx="2" presStyleCnt="4"/>
      <dgm:spPr/>
      <dgm:t>
        <a:bodyPr/>
        <a:lstStyle/>
        <a:p>
          <a:endParaRPr lang="en-US"/>
        </a:p>
      </dgm:t>
    </dgm:pt>
    <dgm:pt modelId="{201261D9-A1AA-4393-A8FE-F29CF3924D60}" type="pres">
      <dgm:prSet presAssocID="{105D35E0-9A5D-4EB8-8A48-4ED52D2D6EA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A0596E-B107-421F-88C4-A728FE5AF92B}" type="pres">
      <dgm:prSet presAssocID="{105D35E0-9A5D-4EB8-8A48-4ED52D2D6EAC}" presName="tile4" presStyleLbl="node1" presStyleIdx="3" presStyleCnt="4"/>
      <dgm:spPr/>
      <dgm:t>
        <a:bodyPr/>
        <a:lstStyle/>
        <a:p>
          <a:endParaRPr lang="en-US"/>
        </a:p>
      </dgm:t>
    </dgm:pt>
    <dgm:pt modelId="{2E9999E8-E10C-4580-B65D-7EC486055C48}" type="pres">
      <dgm:prSet presAssocID="{105D35E0-9A5D-4EB8-8A48-4ED52D2D6EA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A6BFD-E2A5-4149-9AF9-88EDF175DFCC}" type="pres">
      <dgm:prSet presAssocID="{105D35E0-9A5D-4EB8-8A48-4ED52D2D6EAC}" presName="centerTile" presStyleLbl="fgShp" presStyleIdx="0" presStyleCnt="1" custScaleX="146667" custScaleY="1245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18F6261-1DA1-4AAF-815D-DD45DCF31297}" type="presOf" srcId="{F158A836-9807-4BB5-96D7-55AAE48F5E54}" destId="{0CCF2DEA-C593-465C-8569-467751E74D1D}" srcOrd="0" destOrd="0" presId="urn:microsoft.com/office/officeart/2005/8/layout/matrix1"/>
    <dgm:cxn modelId="{E0A59ECF-A5D6-4165-81D6-37160CDE59E0}" srcId="{105D35E0-9A5D-4EB8-8A48-4ED52D2D6EAC}" destId="{F9A846BA-06FB-46AF-80ED-5EA0073A08FA}" srcOrd="0" destOrd="0" parTransId="{867140E2-327F-4343-AA77-39B40F758E20}" sibTransId="{D054D334-137E-4116-BF8C-3B5A64D95A38}"/>
    <dgm:cxn modelId="{1890C31B-6C5A-492A-B02D-6A7C8BDE111A}" srcId="{F9A846BA-06FB-46AF-80ED-5EA0073A08FA}" destId="{1D5437B4-AE63-4725-B3BF-757CE9D3B51A}" srcOrd="1" destOrd="0" parTransId="{EE3EA5B9-D085-48DC-A4C9-23E6FD27D486}" sibTransId="{77151872-762C-4E0C-84E2-38FC583BA821}"/>
    <dgm:cxn modelId="{71F9C174-A9A7-4C4B-82AD-F0A584F94B69}" srcId="{F9A846BA-06FB-46AF-80ED-5EA0073A08FA}" destId="{F4DD7773-E0F0-4CA0-AE12-39FE24E2D38B}" srcOrd="2" destOrd="0" parTransId="{5EB1A185-9242-4C2E-BC90-611B22CE7796}" sibTransId="{BDF0DF6A-C77C-48ED-8BA1-44B4EE5AE580}"/>
    <dgm:cxn modelId="{BE772922-6E4A-4BF3-B56D-B24BBC394B3A}" type="presOf" srcId="{F158A836-9807-4BB5-96D7-55AAE48F5E54}" destId="{8D9C249F-7542-49E6-A4AE-42C64BB93A62}" srcOrd="1" destOrd="0" presId="urn:microsoft.com/office/officeart/2005/8/layout/matrix1"/>
    <dgm:cxn modelId="{19BEA3F3-DD91-4C38-A4B2-7541A40DD827}" type="presOf" srcId="{E7099059-3858-4031-AA26-70F1AE740B29}" destId="{2E9999E8-E10C-4580-B65D-7EC486055C48}" srcOrd="1" destOrd="0" presId="urn:microsoft.com/office/officeart/2005/8/layout/matrix1"/>
    <dgm:cxn modelId="{C6520AE0-F769-4B21-B292-1792FF6CC899}" type="presOf" srcId="{E7099059-3858-4031-AA26-70F1AE740B29}" destId="{9CA0596E-B107-421F-88C4-A728FE5AF92B}" srcOrd="0" destOrd="0" presId="urn:microsoft.com/office/officeart/2005/8/layout/matrix1"/>
    <dgm:cxn modelId="{4F83DAD4-74B9-49BA-9C4E-0C044D16D7A9}" type="presOf" srcId="{1D5437B4-AE63-4725-B3BF-757CE9D3B51A}" destId="{7520B4D9-C28E-42E7-9859-1E9C77767193}" srcOrd="1" destOrd="0" presId="urn:microsoft.com/office/officeart/2005/8/layout/matrix1"/>
    <dgm:cxn modelId="{9209BCA6-4B4B-4E75-8BFA-58AA2DF1D83B}" type="presOf" srcId="{F4DD7773-E0F0-4CA0-AE12-39FE24E2D38B}" destId="{81CF3CFF-4F5C-42E6-BD3A-582B7EB8520A}" srcOrd="0" destOrd="0" presId="urn:microsoft.com/office/officeart/2005/8/layout/matrix1"/>
    <dgm:cxn modelId="{6996D5B7-474A-4C23-A347-6635A39039C1}" type="presOf" srcId="{1D5437B4-AE63-4725-B3BF-757CE9D3B51A}" destId="{0C2B46BA-295B-4011-AC0D-E8B713F6941E}" srcOrd="0" destOrd="0" presId="urn:microsoft.com/office/officeart/2005/8/layout/matrix1"/>
    <dgm:cxn modelId="{C6BE03DB-B2D6-41F0-AD77-FF31B62F1DBE}" srcId="{F9A846BA-06FB-46AF-80ED-5EA0073A08FA}" destId="{E7099059-3858-4031-AA26-70F1AE740B29}" srcOrd="3" destOrd="0" parTransId="{2AD9F856-1FCF-4306-9F3B-5565B9795A99}" sibTransId="{05C988DA-E2F2-414D-AFF5-AF61883FBE3F}"/>
    <dgm:cxn modelId="{7B6011F5-0D24-42E2-A581-A4F3D4F73E0A}" type="presOf" srcId="{F9A846BA-06FB-46AF-80ED-5EA0073A08FA}" destId="{25DA6BFD-E2A5-4149-9AF9-88EDF175DFCC}" srcOrd="0" destOrd="0" presId="urn:microsoft.com/office/officeart/2005/8/layout/matrix1"/>
    <dgm:cxn modelId="{1E8D436C-5EC2-4C06-A29F-10D7A6F6176E}" type="presOf" srcId="{105D35E0-9A5D-4EB8-8A48-4ED52D2D6EAC}" destId="{3853B591-8921-4A7D-A4E3-6AF8471FCB84}" srcOrd="0" destOrd="0" presId="urn:microsoft.com/office/officeart/2005/8/layout/matrix1"/>
    <dgm:cxn modelId="{5DEF2495-9985-44C6-8EDA-3F14AE904248}" srcId="{F9A846BA-06FB-46AF-80ED-5EA0073A08FA}" destId="{F158A836-9807-4BB5-96D7-55AAE48F5E54}" srcOrd="0" destOrd="0" parTransId="{558C0938-D0E9-4B08-AF25-06F808A3FD1D}" sibTransId="{641FD4FB-DEB5-4BAD-8DE6-FF7449A706FD}"/>
    <dgm:cxn modelId="{657F7F8C-0F37-4A72-BDE8-A2D954CBD32D}" type="presOf" srcId="{F4DD7773-E0F0-4CA0-AE12-39FE24E2D38B}" destId="{201261D9-A1AA-4393-A8FE-F29CF3924D60}" srcOrd="1" destOrd="0" presId="urn:microsoft.com/office/officeart/2005/8/layout/matrix1"/>
    <dgm:cxn modelId="{88EF643A-B5A9-4DF1-BF63-AF6923A0B4FA}" type="presParOf" srcId="{3853B591-8921-4A7D-A4E3-6AF8471FCB84}" destId="{7A5FA4A8-1DCC-48C8-831E-60EE041D9F40}" srcOrd="0" destOrd="0" presId="urn:microsoft.com/office/officeart/2005/8/layout/matrix1"/>
    <dgm:cxn modelId="{A844CF2C-D063-47AC-9921-B33FE50C53CF}" type="presParOf" srcId="{7A5FA4A8-1DCC-48C8-831E-60EE041D9F40}" destId="{0CCF2DEA-C593-465C-8569-467751E74D1D}" srcOrd="0" destOrd="0" presId="urn:microsoft.com/office/officeart/2005/8/layout/matrix1"/>
    <dgm:cxn modelId="{D33CFD8E-47DC-491F-BD1D-B83D9CF8F084}" type="presParOf" srcId="{7A5FA4A8-1DCC-48C8-831E-60EE041D9F40}" destId="{8D9C249F-7542-49E6-A4AE-42C64BB93A62}" srcOrd="1" destOrd="0" presId="urn:microsoft.com/office/officeart/2005/8/layout/matrix1"/>
    <dgm:cxn modelId="{B27C6528-4F3A-4AE0-A0FD-80C6D6B6BC1A}" type="presParOf" srcId="{7A5FA4A8-1DCC-48C8-831E-60EE041D9F40}" destId="{0C2B46BA-295B-4011-AC0D-E8B713F6941E}" srcOrd="2" destOrd="0" presId="urn:microsoft.com/office/officeart/2005/8/layout/matrix1"/>
    <dgm:cxn modelId="{E7466311-0B4E-41D7-AEBE-828732368B6E}" type="presParOf" srcId="{7A5FA4A8-1DCC-48C8-831E-60EE041D9F40}" destId="{7520B4D9-C28E-42E7-9859-1E9C77767193}" srcOrd="3" destOrd="0" presId="urn:microsoft.com/office/officeart/2005/8/layout/matrix1"/>
    <dgm:cxn modelId="{89C1195C-4732-4E13-9779-7AE58A43E529}" type="presParOf" srcId="{7A5FA4A8-1DCC-48C8-831E-60EE041D9F40}" destId="{81CF3CFF-4F5C-42E6-BD3A-582B7EB8520A}" srcOrd="4" destOrd="0" presId="urn:microsoft.com/office/officeart/2005/8/layout/matrix1"/>
    <dgm:cxn modelId="{E7550A63-1CDD-47A6-9CE4-5C89AE4421A0}" type="presParOf" srcId="{7A5FA4A8-1DCC-48C8-831E-60EE041D9F40}" destId="{201261D9-A1AA-4393-A8FE-F29CF3924D60}" srcOrd="5" destOrd="0" presId="urn:microsoft.com/office/officeart/2005/8/layout/matrix1"/>
    <dgm:cxn modelId="{90F52296-6808-499D-9D71-B8BB2261F4E2}" type="presParOf" srcId="{7A5FA4A8-1DCC-48C8-831E-60EE041D9F40}" destId="{9CA0596E-B107-421F-88C4-A728FE5AF92B}" srcOrd="6" destOrd="0" presId="urn:microsoft.com/office/officeart/2005/8/layout/matrix1"/>
    <dgm:cxn modelId="{0858CCE6-E7E1-49ED-B0C0-FEA187528BD2}" type="presParOf" srcId="{7A5FA4A8-1DCC-48C8-831E-60EE041D9F40}" destId="{2E9999E8-E10C-4580-B65D-7EC486055C48}" srcOrd="7" destOrd="0" presId="urn:microsoft.com/office/officeart/2005/8/layout/matrix1"/>
    <dgm:cxn modelId="{E29A0902-92E4-41D0-B3FD-CA122E935BFD}" type="presParOf" srcId="{3853B591-8921-4A7D-A4E3-6AF8471FCB84}" destId="{25DA6BFD-E2A5-4149-9AF9-88EDF175DFCC}" srcOrd="1" destOrd="0" presId="urn:microsoft.com/office/officeart/2005/8/layout/matrix1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5D35E0-9A5D-4EB8-8A48-4ED52D2D6EAC}" type="doc">
      <dgm:prSet loTypeId="urn:microsoft.com/office/officeart/2005/8/layout/hierarchy4#2" loCatId="hierarchy" qsTypeId="urn:microsoft.com/office/officeart/2005/8/quickstyle/3d5#1" qsCatId="3D" csTypeId="urn:microsoft.com/office/officeart/2005/8/colors/colorful1" csCatId="colorful" phldr="1"/>
      <dgm:spPr>
        <a:scene3d>
          <a:camera prst="orthographicFront" zoom="95000"/>
          <a:lightRig rig="flat" dir="t"/>
        </a:scene3d>
      </dgm:spPr>
      <dgm:t>
        <a:bodyPr/>
        <a:lstStyle/>
        <a:p>
          <a:endParaRPr lang="en-US"/>
        </a:p>
      </dgm:t>
    </dgm:pt>
    <dgm:pt modelId="{F9A846BA-06FB-46AF-80ED-5EA0073A08F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400" b="1" dirty="0" smtClean="0"/>
            <a:t>WG-GCR Recommendations (July 2008)</a:t>
          </a:r>
        </a:p>
      </dgm:t>
    </dgm:pt>
    <dgm:pt modelId="{867140E2-327F-4343-AA77-39B40F758E20}" type="parTrans" cxnId="{E0A59ECF-A5D6-4165-81D6-37160CDE59E0}">
      <dgm:prSet/>
      <dgm:spPr/>
      <dgm:t>
        <a:bodyPr/>
        <a:lstStyle/>
        <a:p>
          <a:endParaRPr lang="en-US"/>
        </a:p>
      </dgm:t>
    </dgm:pt>
    <dgm:pt modelId="{D054D334-137E-4116-BF8C-3B5A64D95A38}" type="sibTrans" cxnId="{E0A59ECF-A5D6-4165-81D6-37160CDE59E0}">
      <dgm:prSet/>
      <dgm:spPr/>
      <dgm:t>
        <a:bodyPr/>
        <a:lstStyle/>
        <a:p>
          <a:endParaRPr lang="en-US"/>
        </a:p>
      </dgm:t>
    </dgm:pt>
    <dgm:pt modelId="{F158A836-9807-4BB5-96D7-55AAE48F5E5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400" b="1" u="none" dirty="0" smtClean="0"/>
            <a:t>Bicameral Voting</a:t>
          </a:r>
          <a:r>
            <a:rPr lang="en-US" sz="1400" b="1" dirty="0" smtClean="0"/>
            <a:t/>
          </a:r>
          <a:br>
            <a:rPr lang="en-US" sz="1400" b="1" dirty="0" smtClean="0"/>
          </a:br>
          <a:r>
            <a:rPr lang="en-US" sz="1200" b="0" dirty="0" smtClean="0"/>
            <a:t>[Two Houses]</a:t>
          </a:r>
          <a:br>
            <a:rPr lang="en-US" sz="1200" b="0" dirty="0" smtClean="0"/>
          </a:br>
          <a:r>
            <a:rPr lang="en-US" sz="1200" b="0" dirty="0" smtClean="0"/>
            <a:t>Contracted Parties </a:t>
          </a:r>
          <a:br>
            <a:rPr lang="en-US" sz="1200" b="0" dirty="0" smtClean="0"/>
          </a:br>
          <a:r>
            <a:rPr lang="en-US" sz="1200" b="0" dirty="0" smtClean="0"/>
            <a:t>&amp; </a:t>
          </a:r>
          <a:br>
            <a:rPr lang="en-US" sz="1200" b="0" dirty="0" smtClean="0"/>
          </a:br>
          <a:r>
            <a:rPr lang="en-US" sz="1200" b="0" dirty="0" smtClean="0"/>
            <a:t>Non-Contracted Parties</a:t>
          </a:r>
          <a:r>
            <a:rPr lang="en-US" sz="1400" b="0" dirty="0" smtClean="0"/>
            <a:t/>
          </a:r>
          <a:br>
            <a:rPr lang="en-US" sz="1400" b="0" dirty="0" smtClean="0"/>
          </a:br>
          <a:r>
            <a:rPr lang="en-US" sz="1200" b="0" i="1" dirty="0" smtClean="0"/>
            <a:t>(see following slide)</a:t>
          </a:r>
          <a:endParaRPr lang="en-US" sz="1200" b="0" i="1" dirty="0"/>
        </a:p>
      </dgm:t>
    </dgm:pt>
    <dgm:pt modelId="{558C0938-D0E9-4B08-AF25-06F808A3FD1D}" type="parTrans" cxnId="{5DEF2495-9985-44C6-8EDA-3F14AE904248}">
      <dgm:prSet/>
      <dgm:spPr/>
      <dgm:t>
        <a:bodyPr/>
        <a:lstStyle/>
        <a:p>
          <a:endParaRPr lang="en-US"/>
        </a:p>
      </dgm:t>
    </dgm:pt>
    <dgm:pt modelId="{641FD4FB-DEB5-4BAD-8DE6-FF7449A706FD}" type="sibTrans" cxnId="{5DEF2495-9985-44C6-8EDA-3F14AE904248}">
      <dgm:prSet/>
      <dgm:spPr/>
      <dgm:t>
        <a:bodyPr/>
        <a:lstStyle/>
        <a:p>
          <a:endParaRPr lang="en-US"/>
        </a:p>
      </dgm:t>
    </dgm:pt>
    <dgm:pt modelId="{1D5437B4-AE63-4725-B3BF-757CE9D3B51A}">
      <dgm:prSet phldrT="[Text]" custT="1"/>
      <dgm:spPr/>
      <dgm:t>
        <a:bodyPr/>
        <a:lstStyle/>
        <a:p>
          <a:r>
            <a:rPr lang="en-US" sz="1400" b="1" dirty="0" smtClean="0"/>
            <a:t>1 Council Level Non-Voting NCA &amp;</a:t>
          </a:r>
          <a:br>
            <a:rPr lang="en-US" sz="1400" b="1" dirty="0" smtClean="0"/>
          </a:br>
          <a:r>
            <a:rPr lang="en-US" sz="1400" b="1" dirty="0" smtClean="0"/>
            <a:t>1 Voting NCA in each House</a:t>
          </a:r>
          <a:endParaRPr lang="en-US" sz="1400" b="1" dirty="0"/>
        </a:p>
      </dgm:t>
    </dgm:pt>
    <dgm:pt modelId="{EE3EA5B9-D085-48DC-A4C9-23E6FD27D486}" type="parTrans" cxnId="{1890C31B-6C5A-492A-B02D-6A7C8BDE111A}">
      <dgm:prSet/>
      <dgm:spPr/>
      <dgm:t>
        <a:bodyPr/>
        <a:lstStyle/>
        <a:p>
          <a:endParaRPr lang="en-US"/>
        </a:p>
      </dgm:t>
    </dgm:pt>
    <dgm:pt modelId="{77151872-762C-4E0C-84E2-38FC583BA821}" type="sibTrans" cxnId="{1890C31B-6C5A-492A-B02D-6A7C8BDE111A}">
      <dgm:prSet/>
      <dgm:spPr/>
      <dgm:t>
        <a:bodyPr/>
        <a:lstStyle/>
        <a:p>
          <a:endParaRPr lang="en-US"/>
        </a:p>
      </dgm:t>
    </dgm:pt>
    <dgm:pt modelId="{F4DD7773-E0F0-4CA0-AE12-39FE24E2D38B}">
      <dgm:prSet phldrT="[Text]" custT="1"/>
      <dgm:spPr/>
      <dgm:t>
        <a:bodyPr/>
        <a:lstStyle/>
        <a:p>
          <a:r>
            <a:rPr lang="en-US" sz="1400" b="1" dirty="0" smtClean="0"/>
            <a:t>GNSO Council Chair Elected by 60% of Both Houses</a:t>
          </a:r>
          <a:endParaRPr lang="en-US" sz="1400" b="1" dirty="0"/>
        </a:p>
      </dgm:t>
    </dgm:pt>
    <dgm:pt modelId="{5EB1A185-9242-4C2E-BC90-611B22CE7796}" type="parTrans" cxnId="{71F9C174-A9A7-4C4B-82AD-F0A584F94B69}">
      <dgm:prSet/>
      <dgm:spPr/>
      <dgm:t>
        <a:bodyPr/>
        <a:lstStyle/>
        <a:p>
          <a:endParaRPr lang="en-US"/>
        </a:p>
      </dgm:t>
    </dgm:pt>
    <dgm:pt modelId="{BDF0DF6A-C77C-48ED-8BA1-44B4EE5AE580}" type="sibTrans" cxnId="{71F9C174-A9A7-4C4B-82AD-F0A584F94B69}">
      <dgm:prSet/>
      <dgm:spPr/>
      <dgm:t>
        <a:bodyPr/>
        <a:lstStyle/>
        <a:p>
          <a:endParaRPr lang="en-US"/>
        </a:p>
      </dgm:t>
    </dgm:pt>
    <dgm:pt modelId="{E7099059-3858-4031-AA26-70F1AE740B29}">
      <dgm:prSet phldrT="[Text]" custT="1"/>
      <dgm:spPr/>
      <dgm:t>
        <a:bodyPr/>
        <a:lstStyle/>
        <a:p>
          <a:r>
            <a:rPr lang="en-US" sz="1400" b="1" dirty="0" smtClean="0"/>
            <a:t>Voting Thresholds</a:t>
          </a:r>
          <a:br>
            <a:rPr lang="en-US" sz="1400" b="1" dirty="0" smtClean="0"/>
          </a:br>
          <a:r>
            <a:rPr lang="en-US" sz="1200" b="1" i="1" dirty="0" smtClean="0"/>
            <a:t>(</a:t>
          </a:r>
          <a:r>
            <a:rPr lang="en-US" sz="1200" b="0" i="1" dirty="0" smtClean="0"/>
            <a:t>see following slide)</a:t>
          </a:r>
          <a:endParaRPr lang="en-US" sz="1200" b="0" i="1" dirty="0"/>
        </a:p>
      </dgm:t>
    </dgm:pt>
    <dgm:pt modelId="{2AD9F856-1FCF-4306-9F3B-5565B9795A99}" type="parTrans" cxnId="{C6BE03DB-B2D6-41F0-AD77-FF31B62F1DBE}">
      <dgm:prSet/>
      <dgm:spPr/>
      <dgm:t>
        <a:bodyPr/>
        <a:lstStyle/>
        <a:p>
          <a:endParaRPr lang="en-US"/>
        </a:p>
      </dgm:t>
    </dgm:pt>
    <dgm:pt modelId="{05C988DA-E2F2-414D-AFF5-AF61883FBE3F}" type="sibTrans" cxnId="{C6BE03DB-B2D6-41F0-AD77-FF31B62F1DBE}">
      <dgm:prSet/>
      <dgm:spPr/>
      <dgm:t>
        <a:bodyPr/>
        <a:lstStyle/>
        <a:p>
          <a:endParaRPr lang="en-US"/>
        </a:p>
      </dgm:t>
    </dgm:pt>
    <dgm:pt modelId="{95525C05-3507-44A1-B0D0-B67D2A1AEE74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n-US" sz="1400" b="1" dirty="0" smtClean="0"/>
            <a:t>Each Voting House Elects a Board Seat </a:t>
          </a:r>
          <a:r>
            <a:rPr lang="en-US" sz="1200" b="0" dirty="0" smtClean="0"/>
            <a:t>( #13 &amp; #14)</a:t>
          </a:r>
          <a:endParaRPr lang="en-US" sz="1200" b="0" dirty="0"/>
        </a:p>
      </dgm:t>
    </dgm:pt>
    <dgm:pt modelId="{668CFA6E-2BC7-4B9E-89CD-4D60A0C68ED6}" type="parTrans" cxnId="{44798D24-C90F-457F-85B9-22D7000C31CC}">
      <dgm:prSet/>
      <dgm:spPr/>
      <dgm:t>
        <a:bodyPr/>
        <a:lstStyle/>
        <a:p>
          <a:endParaRPr lang="en-US"/>
        </a:p>
      </dgm:t>
    </dgm:pt>
    <dgm:pt modelId="{FA7D382C-62B4-40B6-B60D-C4FDE4F3C9FD}" type="sibTrans" cxnId="{44798D24-C90F-457F-85B9-22D7000C31CC}">
      <dgm:prSet/>
      <dgm:spPr/>
      <dgm:t>
        <a:bodyPr/>
        <a:lstStyle/>
        <a:p>
          <a:endParaRPr lang="en-US"/>
        </a:p>
      </dgm:t>
    </dgm:pt>
    <dgm:pt modelId="{429363B8-E7C1-4BFC-9802-FB5EED041943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n-US" sz="1400" b="1" dirty="0" smtClean="0"/>
            <a:t>Broad Represent-</a:t>
          </a:r>
          <a:br>
            <a:rPr lang="en-US" sz="1400" b="1" dirty="0" smtClean="0"/>
          </a:br>
          <a:r>
            <a:rPr lang="en-US" sz="1400" b="1" dirty="0" err="1" smtClean="0"/>
            <a:t>ation</a:t>
          </a:r>
          <a:r>
            <a:rPr lang="en-US" sz="1400" b="1" dirty="0" smtClean="0"/>
            <a:t> in Stakeholder Groups</a:t>
          </a:r>
          <a:endParaRPr lang="en-US" sz="1400" b="1" dirty="0"/>
        </a:p>
      </dgm:t>
    </dgm:pt>
    <dgm:pt modelId="{FCD89380-5C34-4B52-A7BB-503E7824956E}" type="parTrans" cxnId="{4D8C656E-A554-4FA0-BBBB-8209A9C876A5}">
      <dgm:prSet/>
      <dgm:spPr/>
      <dgm:t>
        <a:bodyPr/>
        <a:lstStyle/>
        <a:p>
          <a:endParaRPr lang="en-US"/>
        </a:p>
      </dgm:t>
    </dgm:pt>
    <dgm:pt modelId="{3B47089B-A95F-49EE-8650-4F5F1654F81A}" type="sibTrans" cxnId="{4D8C656E-A554-4FA0-BBBB-8209A9C876A5}">
      <dgm:prSet/>
      <dgm:spPr/>
      <dgm:t>
        <a:bodyPr/>
        <a:lstStyle/>
        <a:p>
          <a:endParaRPr lang="en-US"/>
        </a:p>
      </dgm:t>
    </dgm:pt>
    <dgm:pt modelId="{31F49077-DBE9-44A1-A1DC-E5B1FCF7A0AB}" type="pres">
      <dgm:prSet presAssocID="{105D35E0-9A5D-4EB8-8A48-4ED52D2D6E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E4812-C36C-4299-A23F-F302133DE763}" type="pres">
      <dgm:prSet presAssocID="{F9A846BA-06FB-46AF-80ED-5EA0073A08FA}" presName="vertOne" presStyleCnt="0"/>
      <dgm:spPr/>
      <dgm:t>
        <a:bodyPr/>
        <a:lstStyle/>
        <a:p>
          <a:endParaRPr lang="en-US"/>
        </a:p>
      </dgm:t>
    </dgm:pt>
    <dgm:pt modelId="{C09C4BAB-D6A7-468D-B07E-BB5310B681B1}" type="pres">
      <dgm:prSet presAssocID="{F9A846BA-06FB-46AF-80ED-5EA0073A08FA}" presName="txOne" presStyleLbl="node0" presStyleIdx="0" presStyleCnt="1" custScaleY="35969" custLinFactNeighborX="-49" custLinFactNeighborY="-37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A19349-6365-47F8-835F-0C81437E72A0}" type="pres">
      <dgm:prSet presAssocID="{F9A846BA-06FB-46AF-80ED-5EA0073A08FA}" presName="parTransOne" presStyleCnt="0"/>
      <dgm:spPr/>
      <dgm:t>
        <a:bodyPr/>
        <a:lstStyle/>
        <a:p>
          <a:endParaRPr lang="en-US"/>
        </a:p>
      </dgm:t>
    </dgm:pt>
    <dgm:pt modelId="{C5AC6143-59D1-4B00-BB54-9411E2A2B7A8}" type="pres">
      <dgm:prSet presAssocID="{F9A846BA-06FB-46AF-80ED-5EA0073A08FA}" presName="horzOne" presStyleCnt="0"/>
      <dgm:spPr/>
      <dgm:t>
        <a:bodyPr/>
        <a:lstStyle/>
        <a:p>
          <a:endParaRPr lang="en-US"/>
        </a:p>
      </dgm:t>
    </dgm:pt>
    <dgm:pt modelId="{4A9763C1-EDA1-45C9-8C0D-0D8BCFBFE4CE}" type="pres">
      <dgm:prSet presAssocID="{F158A836-9807-4BB5-96D7-55AAE48F5E54}" presName="vertTwo" presStyleCnt="0"/>
      <dgm:spPr/>
      <dgm:t>
        <a:bodyPr/>
        <a:lstStyle/>
        <a:p>
          <a:endParaRPr lang="en-US"/>
        </a:p>
      </dgm:t>
    </dgm:pt>
    <dgm:pt modelId="{65D17466-8AE6-4EF6-80A3-4A2D022A1AF2}" type="pres">
      <dgm:prSet presAssocID="{F158A836-9807-4BB5-96D7-55AAE48F5E54}" presName="txTwo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B90D46-2F30-46ED-8AD5-00925FB7223A}" type="pres">
      <dgm:prSet presAssocID="{F158A836-9807-4BB5-96D7-55AAE48F5E54}" presName="parTransTwo" presStyleCnt="0"/>
      <dgm:spPr/>
      <dgm:t>
        <a:bodyPr/>
        <a:lstStyle/>
        <a:p>
          <a:endParaRPr lang="en-US"/>
        </a:p>
      </dgm:t>
    </dgm:pt>
    <dgm:pt modelId="{5265AFDA-E228-4DDC-9FDB-99B5739E8799}" type="pres">
      <dgm:prSet presAssocID="{F158A836-9807-4BB5-96D7-55AAE48F5E54}" presName="horzTwo" presStyleCnt="0"/>
      <dgm:spPr/>
      <dgm:t>
        <a:bodyPr/>
        <a:lstStyle/>
        <a:p>
          <a:endParaRPr lang="en-US"/>
        </a:p>
      </dgm:t>
    </dgm:pt>
    <dgm:pt modelId="{34141CC7-894D-4C91-ABB5-790C952BBCF1}" type="pres">
      <dgm:prSet presAssocID="{641FD4FB-DEB5-4BAD-8DE6-FF7449A706FD}" presName="sibSpaceTwo" presStyleCnt="0"/>
      <dgm:spPr/>
      <dgm:t>
        <a:bodyPr/>
        <a:lstStyle/>
        <a:p>
          <a:endParaRPr lang="en-US"/>
        </a:p>
      </dgm:t>
    </dgm:pt>
    <dgm:pt modelId="{4DBD85E0-526A-433E-AA20-844244992F90}" type="pres">
      <dgm:prSet presAssocID="{1D5437B4-AE63-4725-B3BF-757CE9D3B51A}" presName="vertTwo" presStyleCnt="0"/>
      <dgm:spPr/>
      <dgm:t>
        <a:bodyPr/>
        <a:lstStyle/>
        <a:p>
          <a:endParaRPr lang="en-US"/>
        </a:p>
      </dgm:t>
    </dgm:pt>
    <dgm:pt modelId="{D1C32F7D-B459-45E7-8599-1C37444288A4}" type="pres">
      <dgm:prSet presAssocID="{1D5437B4-AE63-4725-B3BF-757CE9D3B51A}" presName="txTwo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2D5C49-3FCA-409B-A2C5-D92FC98F2CAA}" type="pres">
      <dgm:prSet presAssocID="{1D5437B4-AE63-4725-B3BF-757CE9D3B51A}" presName="parTransTwo" presStyleCnt="0"/>
      <dgm:spPr/>
      <dgm:t>
        <a:bodyPr/>
        <a:lstStyle/>
        <a:p>
          <a:endParaRPr lang="en-US"/>
        </a:p>
      </dgm:t>
    </dgm:pt>
    <dgm:pt modelId="{626C0D09-BFC6-4CE1-B7D1-362C534ADE8D}" type="pres">
      <dgm:prSet presAssocID="{1D5437B4-AE63-4725-B3BF-757CE9D3B51A}" presName="horzTwo" presStyleCnt="0"/>
      <dgm:spPr/>
      <dgm:t>
        <a:bodyPr/>
        <a:lstStyle/>
        <a:p>
          <a:endParaRPr lang="en-US"/>
        </a:p>
      </dgm:t>
    </dgm:pt>
    <dgm:pt modelId="{446599AB-B680-4B28-82B7-0593C47118C8}" type="pres">
      <dgm:prSet presAssocID="{77151872-762C-4E0C-84E2-38FC583BA821}" presName="sibSpaceTwo" presStyleCnt="0"/>
      <dgm:spPr/>
      <dgm:t>
        <a:bodyPr/>
        <a:lstStyle/>
        <a:p>
          <a:endParaRPr lang="en-US"/>
        </a:p>
      </dgm:t>
    </dgm:pt>
    <dgm:pt modelId="{65C5EE98-B3C9-4E5C-8CBF-883A24D98EC7}" type="pres">
      <dgm:prSet presAssocID="{F4DD7773-E0F0-4CA0-AE12-39FE24E2D38B}" presName="vertTwo" presStyleCnt="0"/>
      <dgm:spPr/>
      <dgm:t>
        <a:bodyPr/>
        <a:lstStyle/>
        <a:p>
          <a:endParaRPr lang="en-US"/>
        </a:p>
      </dgm:t>
    </dgm:pt>
    <dgm:pt modelId="{5C53023D-DA3B-429C-A637-D4C76DD550B7}" type="pres">
      <dgm:prSet presAssocID="{F4DD7773-E0F0-4CA0-AE12-39FE24E2D38B}" presName="txTwo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10DD1F-A51D-4898-B8C6-0BEA1FF0195A}" type="pres">
      <dgm:prSet presAssocID="{F4DD7773-E0F0-4CA0-AE12-39FE24E2D38B}" presName="parTransTwo" presStyleCnt="0"/>
      <dgm:spPr/>
      <dgm:t>
        <a:bodyPr/>
        <a:lstStyle/>
        <a:p>
          <a:endParaRPr lang="en-US"/>
        </a:p>
      </dgm:t>
    </dgm:pt>
    <dgm:pt modelId="{58BE194D-6F64-4005-9BF5-B80B19E05BEF}" type="pres">
      <dgm:prSet presAssocID="{F4DD7773-E0F0-4CA0-AE12-39FE24E2D38B}" presName="horzTwo" presStyleCnt="0"/>
      <dgm:spPr/>
      <dgm:t>
        <a:bodyPr/>
        <a:lstStyle/>
        <a:p>
          <a:endParaRPr lang="en-US"/>
        </a:p>
      </dgm:t>
    </dgm:pt>
    <dgm:pt modelId="{D7003DC4-A656-4909-B2FF-FAA6419ACEC7}" type="pres">
      <dgm:prSet presAssocID="{BDF0DF6A-C77C-48ED-8BA1-44B4EE5AE580}" presName="sibSpaceTwo" presStyleCnt="0"/>
      <dgm:spPr/>
      <dgm:t>
        <a:bodyPr/>
        <a:lstStyle/>
        <a:p>
          <a:endParaRPr lang="en-US"/>
        </a:p>
      </dgm:t>
    </dgm:pt>
    <dgm:pt modelId="{12A9463C-744C-4DE4-8E88-C6444D940494}" type="pres">
      <dgm:prSet presAssocID="{E7099059-3858-4031-AA26-70F1AE740B29}" presName="vertTwo" presStyleCnt="0"/>
      <dgm:spPr/>
      <dgm:t>
        <a:bodyPr/>
        <a:lstStyle/>
        <a:p>
          <a:endParaRPr lang="en-US"/>
        </a:p>
      </dgm:t>
    </dgm:pt>
    <dgm:pt modelId="{71888359-F0DC-489E-B35A-9F5289C4BFFD}" type="pres">
      <dgm:prSet presAssocID="{E7099059-3858-4031-AA26-70F1AE740B29}" presName="txTwo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76A402-D8DD-43C1-A7CD-A27840BCC8B9}" type="pres">
      <dgm:prSet presAssocID="{E7099059-3858-4031-AA26-70F1AE740B29}" presName="parTransTwo" presStyleCnt="0"/>
      <dgm:spPr/>
      <dgm:t>
        <a:bodyPr/>
        <a:lstStyle/>
        <a:p>
          <a:endParaRPr lang="en-US"/>
        </a:p>
      </dgm:t>
    </dgm:pt>
    <dgm:pt modelId="{856176A2-0199-4FA6-AC46-6B8D767AB282}" type="pres">
      <dgm:prSet presAssocID="{E7099059-3858-4031-AA26-70F1AE740B29}" presName="horzTwo" presStyleCnt="0"/>
      <dgm:spPr/>
      <dgm:t>
        <a:bodyPr/>
        <a:lstStyle/>
        <a:p>
          <a:endParaRPr lang="en-US"/>
        </a:p>
      </dgm:t>
    </dgm:pt>
    <dgm:pt modelId="{FB5D67B8-EC8E-404D-8389-17A267E0B228}" type="pres">
      <dgm:prSet presAssocID="{05C988DA-E2F2-414D-AFF5-AF61883FBE3F}" presName="sibSpaceTwo" presStyleCnt="0"/>
      <dgm:spPr/>
      <dgm:t>
        <a:bodyPr/>
        <a:lstStyle/>
        <a:p>
          <a:endParaRPr lang="en-US"/>
        </a:p>
      </dgm:t>
    </dgm:pt>
    <dgm:pt modelId="{A4AA5C58-28B3-41DD-AEF3-38E070FF2E4A}" type="pres">
      <dgm:prSet presAssocID="{95525C05-3507-44A1-B0D0-B67D2A1AEE74}" presName="vertTwo" presStyleCnt="0"/>
      <dgm:spPr/>
      <dgm:t>
        <a:bodyPr/>
        <a:lstStyle/>
        <a:p>
          <a:endParaRPr lang="en-US"/>
        </a:p>
      </dgm:t>
    </dgm:pt>
    <dgm:pt modelId="{4ECBC5E3-F49C-4D92-8CC9-FED9E2306843}" type="pres">
      <dgm:prSet presAssocID="{95525C05-3507-44A1-B0D0-B67D2A1AEE74}" presName="txTwo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7E2E20-26CD-4039-B593-9A7EF69B5E70}" type="pres">
      <dgm:prSet presAssocID="{95525C05-3507-44A1-B0D0-B67D2A1AEE74}" presName="parTransTwo" presStyleCnt="0"/>
      <dgm:spPr/>
      <dgm:t>
        <a:bodyPr/>
        <a:lstStyle/>
        <a:p>
          <a:endParaRPr lang="en-US"/>
        </a:p>
      </dgm:t>
    </dgm:pt>
    <dgm:pt modelId="{12266E68-8873-4303-8B4B-E5CBE71AC2D7}" type="pres">
      <dgm:prSet presAssocID="{95525C05-3507-44A1-B0D0-B67D2A1AEE74}" presName="horzTwo" presStyleCnt="0"/>
      <dgm:spPr/>
      <dgm:t>
        <a:bodyPr/>
        <a:lstStyle/>
        <a:p>
          <a:endParaRPr lang="en-US"/>
        </a:p>
      </dgm:t>
    </dgm:pt>
    <dgm:pt modelId="{445879EF-270A-4A9E-8E37-E6F8B9FD8647}" type="pres">
      <dgm:prSet presAssocID="{FA7D382C-62B4-40B6-B60D-C4FDE4F3C9FD}" presName="sibSpaceTwo" presStyleCnt="0"/>
      <dgm:spPr/>
      <dgm:t>
        <a:bodyPr/>
        <a:lstStyle/>
        <a:p>
          <a:endParaRPr lang="en-US"/>
        </a:p>
      </dgm:t>
    </dgm:pt>
    <dgm:pt modelId="{C97291FE-5F13-4DDC-BCC9-AE0101427F10}" type="pres">
      <dgm:prSet presAssocID="{429363B8-E7C1-4BFC-9802-FB5EED041943}" presName="vertTwo" presStyleCnt="0"/>
      <dgm:spPr/>
      <dgm:t>
        <a:bodyPr/>
        <a:lstStyle/>
        <a:p>
          <a:endParaRPr lang="en-US"/>
        </a:p>
      </dgm:t>
    </dgm:pt>
    <dgm:pt modelId="{49728BC8-C913-4076-9F7F-EBE8C23BB61F}" type="pres">
      <dgm:prSet presAssocID="{429363B8-E7C1-4BFC-9802-FB5EED041943}" presName="txTwo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928EDA-26AA-4B2F-9779-7D4F533C8238}" type="pres">
      <dgm:prSet presAssocID="{429363B8-E7C1-4BFC-9802-FB5EED041943}" presName="parTransTwo" presStyleCnt="0"/>
      <dgm:spPr/>
      <dgm:t>
        <a:bodyPr/>
        <a:lstStyle/>
        <a:p>
          <a:endParaRPr lang="en-US"/>
        </a:p>
      </dgm:t>
    </dgm:pt>
    <dgm:pt modelId="{067E736C-F29F-4995-AA69-E1312BD30740}" type="pres">
      <dgm:prSet presAssocID="{429363B8-E7C1-4BFC-9802-FB5EED041943}" presName="horzTwo" presStyleCnt="0"/>
      <dgm:spPr/>
      <dgm:t>
        <a:bodyPr/>
        <a:lstStyle/>
        <a:p>
          <a:endParaRPr lang="en-US"/>
        </a:p>
      </dgm:t>
    </dgm:pt>
  </dgm:ptLst>
  <dgm:cxnLst>
    <dgm:cxn modelId="{1890C31B-6C5A-492A-B02D-6A7C8BDE111A}" srcId="{F9A846BA-06FB-46AF-80ED-5EA0073A08FA}" destId="{1D5437B4-AE63-4725-B3BF-757CE9D3B51A}" srcOrd="1" destOrd="0" parTransId="{EE3EA5B9-D085-48DC-A4C9-23E6FD27D486}" sibTransId="{77151872-762C-4E0C-84E2-38FC583BA821}"/>
    <dgm:cxn modelId="{44798D24-C90F-457F-85B9-22D7000C31CC}" srcId="{F9A846BA-06FB-46AF-80ED-5EA0073A08FA}" destId="{95525C05-3507-44A1-B0D0-B67D2A1AEE74}" srcOrd="4" destOrd="0" parTransId="{668CFA6E-2BC7-4B9E-89CD-4D60A0C68ED6}" sibTransId="{FA7D382C-62B4-40B6-B60D-C4FDE4F3C9FD}"/>
    <dgm:cxn modelId="{F0D93C89-B981-4EC7-A158-B41F12973EF1}" type="presOf" srcId="{F4DD7773-E0F0-4CA0-AE12-39FE24E2D38B}" destId="{5C53023D-DA3B-429C-A637-D4C76DD550B7}" srcOrd="0" destOrd="0" presId="urn:microsoft.com/office/officeart/2005/8/layout/hierarchy4#2"/>
    <dgm:cxn modelId="{29E6389A-95A4-4601-AAE6-0D1F2035B251}" type="presOf" srcId="{105D35E0-9A5D-4EB8-8A48-4ED52D2D6EAC}" destId="{31F49077-DBE9-44A1-A1DC-E5B1FCF7A0AB}" srcOrd="0" destOrd="0" presId="urn:microsoft.com/office/officeart/2005/8/layout/hierarchy4#2"/>
    <dgm:cxn modelId="{5DEF2495-9985-44C6-8EDA-3F14AE904248}" srcId="{F9A846BA-06FB-46AF-80ED-5EA0073A08FA}" destId="{F158A836-9807-4BB5-96D7-55AAE48F5E54}" srcOrd="0" destOrd="0" parTransId="{558C0938-D0E9-4B08-AF25-06F808A3FD1D}" sibTransId="{641FD4FB-DEB5-4BAD-8DE6-FF7449A706FD}"/>
    <dgm:cxn modelId="{C6BE03DB-B2D6-41F0-AD77-FF31B62F1DBE}" srcId="{F9A846BA-06FB-46AF-80ED-5EA0073A08FA}" destId="{E7099059-3858-4031-AA26-70F1AE740B29}" srcOrd="3" destOrd="0" parTransId="{2AD9F856-1FCF-4306-9F3B-5565B9795A99}" sibTransId="{05C988DA-E2F2-414D-AFF5-AF61883FBE3F}"/>
    <dgm:cxn modelId="{77ECA4F6-222A-4392-9631-810129090796}" type="presOf" srcId="{F158A836-9807-4BB5-96D7-55AAE48F5E54}" destId="{65D17466-8AE6-4EF6-80A3-4A2D022A1AF2}" srcOrd="0" destOrd="0" presId="urn:microsoft.com/office/officeart/2005/8/layout/hierarchy4#2"/>
    <dgm:cxn modelId="{4D434DC6-23F7-4DCC-BE2A-7383374DC15E}" type="presOf" srcId="{95525C05-3507-44A1-B0D0-B67D2A1AEE74}" destId="{4ECBC5E3-F49C-4D92-8CC9-FED9E2306843}" srcOrd="0" destOrd="0" presId="urn:microsoft.com/office/officeart/2005/8/layout/hierarchy4#2"/>
    <dgm:cxn modelId="{7DADF4A3-01CF-44AB-B22D-12966F7A757F}" type="presOf" srcId="{E7099059-3858-4031-AA26-70F1AE740B29}" destId="{71888359-F0DC-489E-B35A-9F5289C4BFFD}" srcOrd="0" destOrd="0" presId="urn:microsoft.com/office/officeart/2005/8/layout/hierarchy4#2"/>
    <dgm:cxn modelId="{71F9C174-A9A7-4C4B-82AD-F0A584F94B69}" srcId="{F9A846BA-06FB-46AF-80ED-5EA0073A08FA}" destId="{F4DD7773-E0F0-4CA0-AE12-39FE24E2D38B}" srcOrd="2" destOrd="0" parTransId="{5EB1A185-9242-4C2E-BC90-611B22CE7796}" sibTransId="{BDF0DF6A-C77C-48ED-8BA1-44B4EE5AE580}"/>
    <dgm:cxn modelId="{E0A59ECF-A5D6-4165-81D6-37160CDE59E0}" srcId="{105D35E0-9A5D-4EB8-8A48-4ED52D2D6EAC}" destId="{F9A846BA-06FB-46AF-80ED-5EA0073A08FA}" srcOrd="0" destOrd="0" parTransId="{867140E2-327F-4343-AA77-39B40F758E20}" sibTransId="{D054D334-137E-4116-BF8C-3B5A64D95A38}"/>
    <dgm:cxn modelId="{180DAC74-716C-4B91-927A-EB59F07C3D47}" type="presOf" srcId="{F9A846BA-06FB-46AF-80ED-5EA0073A08FA}" destId="{C09C4BAB-D6A7-468D-B07E-BB5310B681B1}" srcOrd="0" destOrd="0" presId="urn:microsoft.com/office/officeart/2005/8/layout/hierarchy4#2"/>
    <dgm:cxn modelId="{A3F0A6D6-5C0B-4007-8F37-A1205C4D43FA}" type="presOf" srcId="{429363B8-E7C1-4BFC-9802-FB5EED041943}" destId="{49728BC8-C913-4076-9F7F-EBE8C23BB61F}" srcOrd="0" destOrd="0" presId="urn:microsoft.com/office/officeart/2005/8/layout/hierarchy4#2"/>
    <dgm:cxn modelId="{4CF0A864-B5D8-42BA-9101-F66B8F6945DD}" type="presOf" srcId="{1D5437B4-AE63-4725-B3BF-757CE9D3B51A}" destId="{D1C32F7D-B459-45E7-8599-1C37444288A4}" srcOrd="0" destOrd="0" presId="urn:microsoft.com/office/officeart/2005/8/layout/hierarchy4#2"/>
    <dgm:cxn modelId="{4D8C656E-A554-4FA0-BBBB-8209A9C876A5}" srcId="{F9A846BA-06FB-46AF-80ED-5EA0073A08FA}" destId="{429363B8-E7C1-4BFC-9802-FB5EED041943}" srcOrd="5" destOrd="0" parTransId="{FCD89380-5C34-4B52-A7BB-503E7824956E}" sibTransId="{3B47089B-A95F-49EE-8650-4F5F1654F81A}"/>
    <dgm:cxn modelId="{6E5FF87A-EF21-4C6F-973C-4194F1A84FC1}" type="presParOf" srcId="{31F49077-DBE9-44A1-A1DC-E5B1FCF7A0AB}" destId="{C18E4812-C36C-4299-A23F-F302133DE763}" srcOrd="0" destOrd="0" presId="urn:microsoft.com/office/officeart/2005/8/layout/hierarchy4#2"/>
    <dgm:cxn modelId="{9FF011B4-BE67-4925-835E-2F8D1C1ED733}" type="presParOf" srcId="{C18E4812-C36C-4299-A23F-F302133DE763}" destId="{C09C4BAB-D6A7-468D-B07E-BB5310B681B1}" srcOrd="0" destOrd="0" presId="urn:microsoft.com/office/officeart/2005/8/layout/hierarchy4#2"/>
    <dgm:cxn modelId="{AC0D0812-CB6B-4A67-B4E7-D96496C7D9CC}" type="presParOf" srcId="{C18E4812-C36C-4299-A23F-F302133DE763}" destId="{18A19349-6365-47F8-835F-0C81437E72A0}" srcOrd="1" destOrd="0" presId="urn:microsoft.com/office/officeart/2005/8/layout/hierarchy4#2"/>
    <dgm:cxn modelId="{C0BA2F4A-470D-4EFC-9780-18BE46D59070}" type="presParOf" srcId="{C18E4812-C36C-4299-A23F-F302133DE763}" destId="{C5AC6143-59D1-4B00-BB54-9411E2A2B7A8}" srcOrd="2" destOrd="0" presId="urn:microsoft.com/office/officeart/2005/8/layout/hierarchy4#2"/>
    <dgm:cxn modelId="{6ED225B3-B8BE-45E7-80BE-93729EED8A23}" type="presParOf" srcId="{C5AC6143-59D1-4B00-BB54-9411E2A2B7A8}" destId="{4A9763C1-EDA1-45C9-8C0D-0D8BCFBFE4CE}" srcOrd="0" destOrd="0" presId="urn:microsoft.com/office/officeart/2005/8/layout/hierarchy4#2"/>
    <dgm:cxn modelId="{450595F5-D4DC-4058-B727-CD0E3956EDAC}" type="presParOf" srcId="{4A9763C1-EDA1-45C9-8C0D-0D8BCFBFE4CE}" destId="{65D17466-8AE6-4EF6-80A3-4A2D022A1AF2}" srcOrd="0" destOrd="0" presId="urn:microsoft.com/office/officeart/2005/8/layout/hierarchy4#2"/>
    <dgm:cxn modelId="{38CD89B1-83FF-4663-A14A-2A4C52E5B64D}" type="presParOf" srcId="{4A9763C1-EDA1-45C9-8C0D-0D8BCFBFE4CE}" destId="{43B90D46-2F30-46ED-8AD5-00925FB7223A}" srcOrd="1" destOrd="0" presId="urn:microsoft.com/office/officeart/2005/8/layout/hierarchy4#2"/>
    <dgm:cxn modelId="{27B99D7E-4548-4DEB-909F-344F804FC9D8}" type="presParOf" srcId="{4A9763C1-EDA1-45C9-8C0D-0D8BCFBFE4CE}" destId="{5265AFDA-E228-4DDC-9FDB-99B5739E8799}" srcOrd="2" destOrd="0" presId="urn:microsoft.com/office/officeart/2005/8/layout/hierarchy4#2"/>
    <dgm:cxn modelId="{EF38F944-8C9F-4954-BB72-7F867490F0B3}" type="presParOf" srcId="{C5AC6143-59D1-4B00-BB54-9411E2A2B7A8}" destId="{34141CC7-894D-4C91-ABB5-790C952BBCF1}" srcOrd="1" destOrd="0" presId="urn:microsoft.com/office/officeart/2005/8/layout/hierarchy4#2"/>
    <dgm:cxn modelId="{3784D0A2-8710-4959-AA26-D018E401D58C}" type="presParOf" srcId="{C5AC6143-59D1-4B00-BB54-9411E2A2B7A8}" destId="{4DBD85E0-526A-433E-AA20-844244992F90}" srcOrd="2" destOrd="0" presId="urn:microsoft.com/office/officeart/2005/8/layout/hierarchy4#2"/>
    <dgm:cxn modelId="{AE638A02-8094-4149-9179-1045F88C748E}" type="presParOf" srcId="{4DBD85E0-526A-433E-AA20-844244992F90}" destId="{D1C32F7D-B459-45E7-8599-1C37444288A4}" srcOrd="0" destOrd="0" presId="urn:microsoft.com/office/officeart/2005/8/layout/hierarchy4#2"/>
    <dgm:cxn modelId="{20A13AAD-F9A6-4E8B-ADB9-CCBB6E16B5C7}" type="presParOf" srcId="{4DBD85E0-526A-433E-AA20-844244992F90}" destId="{5D2D5C49-3FCA-409B-A2C5-D92FC98F2CAA}" srcOrd="1" destOrd="0" presId="urn:microsoft.com/office/officeart/2005/8/layout/hierarchy4#2"/>
    <dgm:cxn modelId="{EAA06C8F-EDE7-4BFB-87A2-5961BDD3F696}" type="presParOf" srcId="{4DBD85E0-526A-433E-AA20-844244992F90}" destId="{626C0D09-BFC6-4CE1-B7D1-362C534ADE8D}" srcOrd="2" destOrd="0" presId="urn:microsoft.com/office/officeart/2005/8/layout/hierarchy4#2"/>
    <dgm:cxn modelId="{F9115974-EE6D-4AC2-BD32-6C93ED3418E5}" type="presParOf" srcId="{C5AC6143-59D1-4B00-BB54-9411E2A2B7A8}" destId="{446599AB-B680-4B28-82B7-0593C47118C8}" srcOrd="3" destOrd="0" presId="urn:microsoft.com/office/officeart/2005/8/layout/hierarchy4#2"/>
    <dgm:cxn modelId="{53233DDF-6171-4BBA-8DFF-16F34E3716C7}" type="presParOf" srcId="{C5AC6143-59D1-4B00-BB54-9411E2A2B7A8}" destId="{65C5EE98-B3C9-4E5C-8CBF-883A24D98EC7}" srcOrd="4" destOrd="0" presId="urn:microsoft.com/office/officeart/2005/8/layout/hierarchy4#2"/>
    <dgm:cxn modelId="{F0EDF3FA-A321-4EF3-BAAD-134579E2D43A}" type="presParOf" srcId="{65C5EE98-B3C9-4E5C-8CBF-883A24D98EC7}" destId="{5C53023D-DA3B-429C-A637-D4C76DD550B7}" srcOrd="0" destOrd="0" presId="urn:microsoft.com/office/officeart/2005/8/layout/hierarchy4#2"/>
    <dgm:cxn modelId="{D05A455C-0951-42B1-89C0-E453166528D3}" type="presParOf" srcId="{65C5EE98-B3C9-4E5C-8CBF-883A24D98EC7}" destId="{8D10DD1F-A51D-4898-B8C6-0BEA1FF0195A}" srcOrd="1" destOrd="0" presId="urn:microsoft.com/office/officeart/2005/8/layout/hierarchy4#2"/>
    <dgm:cxn modelId="{E03824CE-8E66-4F15-AA15-BDF9F25A9865}" type="presParOf" srcId="{65C5EE98-B3C9-4E5C-8CBF-883A24D98EC7}" destId="{58BE194D-6F64-4005-9BF5-B80B19E05BEF}" srcOrd="2" destOrd="0" presId="urn:microsoft.com/office/officeart/2005/8/layout/hierarchy4#2"/>
    <dgm:cxn modelId="{D40EB434-6C38-4AA0-9B40-BA305AE0C07C}" type="presParOf" srcId="{C5AC6143-59D1-4B00-BB54-9411E2A2B7A8}" destId="{D7003DC4-A656-4909-B2FF-FAA6419ACEC7}" srcOrd="5" destOrd="0" presId="urn:microsoft.com/office/officeart/2005/8/layout/hierarchy4#2"/>
    <dgm:cxn modelId="{A80C1538-E05C-41DA-B046-76ABDC68A714}" type="presParOf" srcId="{C5AC6143-59D1-4B00-BB54-9411E2A2B7A8}" destId="{12A9463C-744C-4DE4-8E88-C6444D940494}" srcOrd="6" destOrd="0" presId="urn:microsoft.com/office/officeart/2005/8/layout/hierarchy4#2"/>
    <dgm:cxn modelId="{8BE0C5ED-7405-4FAC-BB29-761F084712C1}" type="presParOf" srcId="{12A9463C-744C-4DE4-8E88-C6444D940494}" destId="{71888359-F0DC-489E-B35A-9F5289C4BFFD}" srcOrd="0" destOrd="0" presId="urn:microsoft.com/office/officeart/2005/8/layout/hierarchy4#2"/>
    <dgm:cxn modelId="{3C14A752-CB66-4049-A241-F473D96D64BF}" type="presParOf" srcId="{12A9463C-744C-4DE4-8E88-C6444D940494}" destId="{4D76A402-D8DD-43C1-A7CD-A27840BCC8B9}" srcOrd="1" destOrd="0" presId="urn:microsoft.com/office/officeart/2005/8/layout/hierarchy4#2"/>
    <dgm:cxn modelId="{C4C5EB46-2279-4376-A887-D1CF26B156B2}" type="presParOf" srcId="{12A9463C-744C-4DE4-8E88-C6444D940494}" destId="{856176A2-0199-4FA6-AC46-6B8D767AB282}" srcOrd="2" destOrd="0" presId="urn:microsoft.com/office/officeart/2005/8/layout/hierarchy4#2"/>
    <dgm:cxn modelId="{F3A49A9F-E8D8-466A-9F67-3FD2C4A8F371}" type="presParOf" srcId="{C5AC6143-59D1-4B00-BB54-9411E2A2B7A8}" destId="{FB5D67B8-EC8E-404D-8389-17A267E0B228}" srcOrd="7" destOrd="0" presId="urn:microsoft.com/office/officeart/2005/8/layout/hierarchy4#2"/>
    <dgm:cxn modelId="{8654159A-8945-4441-96BB-EA352DA03052}" type="presParOf" srcId="{C5AC6143-59D1-4B00-BB54-9411E2A2B7A8}" destId="{A4AA5C58-28B3-41DD-AEF3-38E070FF2E4A}" srcOrd="8" destOrd="0" presId="urn:microsoft.com/office/officeart/2005/8/layout/hierarchy4#2"/>
    <dgm:cxn modelId="{5D2381B3-9938-466F-9E39-53837CBF919B}" type="presParOf" srcId="{A4AA5C58-28B3-41DD-AEF3-38E070FF2E4A}" destId="{4ECBC5E3-F49C-4D92-8CC9-FED9E2306843}" srcOrd="0" destOrd="0" presId="urn:microsoft.com/office/officeart/2005/8/layout/hierarchy4#2"/>
    <dgm:cxn modelId="{26C16932-3093-4427-9A1E-DC8F8DBF3A45}" type="presParOf" srcId="{A4AA5C58-28B3-41DD-AEF3-38E070FF2E4A}" destId="{F77E2E20-26CD-4039-B593-9A7EF69B5E70}" srcOrd="1" destOrd="0" presId="urn:microsoft.com/office/officeart/2005/8/layout/hierarchy4#2"/>
    <dgm:cxn modelId="{F2F89341-C279-4A96-9B24-A1D5D42E9FBB}" type="presParOf" srcId="{A4AA5C58-28B3-41DD-AEF3-38E070FF2E4A}" destId="{12266E68-8873-4303-8B4B-E5CBE71AC2D7}" srcOrd="2" destOrd="0" presId="urn:microsoft.com/office/officeart/2005/8/layout/hierarchy4#2"/>
    <dgm:cxn modelId="{17F70F1F-58CE-4BAB-8EA6-3C9DD0D1AF76}" type="presParOf" srcId="{C5AC6143-59D1-4B00-BB54-9411E2A2B7A8}" destId="{445879EF-270A-4A9E-8E37-E6F8B9FD8647}" srcOrd="9" destOrd="0" presId="urn:microsoft.com/office/officeart/2005/8/layout/hierarchy4#2"/>
    <dgm:cxn modelId="{794ED60E-99EA-4B0F-BA87-C7873A95DF6A}" type="presParOf" srcId="{C5AC6143-59D1-4B00-BB54-9411E2A2B7A8}" destId="{C97291FE-5F13-4DDC-BCC9-AE0101427F10}" srcOrd="10" destOrd="0" presId="urn:microsoft.com/office/officeart/2005/8/layout/hierarchy4#2"/>
    <dgm:cxn modelId="{A5166B85-1C24-45F6-B43F-A6A9EDE73261}" type="presParOf" srcId="{C97291FE-5F13-4DDC-BCC9-AE0101427F10}" destId="{49728BC8-C913-4076-9F7F-EBE8C23BB61F}" srcOrd="0" destOrd="0" presId="urn:microsoft.com/office/officeart/2005/8/layout/hierarchy4#2"/>
    <dgm:cxn modelId="{4A196D38-25E8-4479-A02C-CAB6AC24BA71}" type="presParOf" srcId="{C97291FE-5F13-4DDC-BCC9-AE0101427F10}" destId="{23928EDA-26AA-4B2F-9779-7D4F533C8238}" srcOrd="1" destOrd="0" presId="urn:microsoft.com/office/officeart/2005/8/layout/hierarchy4#2"/>
    <dgm:cxn modelId="{550FFB6B-C075-4F10-BB05-20E953AC7D71}" type="presParOf" srcId="{C97291FE-5F13-4DDC-BCC9-AE0101427F10}" destId="{067E736C-F29F-4995-AA69-E1312BD30740}" srcOrd="2" destOrd="0" presId="urn:microsoft.com/office/officeart/2005/8/layout/hierarchy4#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08C167-52A3-4B4C-8687-3DE292276B2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C841DA-1C35-486C-A0F3-5AF8CDE89F2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600" dirty="0" smtClean="0"/>
            <a:t>Registry</a:t>
          </a:r>
          <a:br>
            <a:rPr lang="en-US" sz="1600" dirty="0" smtClean="0"/>
          </a:br>
          <a:r>
            <a:rPr lang="en-US" sz="1600" dirty="0" smtClean="0"/>
            <a:t>(</a:t>
          </a:r>
          <a:r>
            <a:rPr lang="en-US" sz="1600" dirty="0" err="1" smtClean="0"/>
            <a:t>RyC</a:t>
          </a:r>
          <a:r>
            <a:rPr lang="en-US" sz="1600" dirty="0" smtClean="0"/>
            <a:t>)</a:t>
          </a:r>
          <a:endParaRPr lang="en-US" sz="1600" dirty="0"/>
        </a:p>
      </dgm:t>
    </dgm:pt>
    <dgm:pt modelId="{3A886EED-989E-4EA8-B800-9EFA35223EAC}" type="parTrans" cxnId="{E41135A3-0818-47E3-B0F3-0C04046325D5}">
      <dgm:prSet/>
      <dgm:spPr/>
      <dgm:t>
        <a:bodyPr/>
        <a:lstStyle/>
        <a:p>
          <a:endParaRPr lang="en-US"/>
        </a:p>
      </dgm:t>
    </dgm:pt>
    <dgm:pt modelId="{9B25C2D0-12D0-4DEB-93BE-4A76EB107BF7}" type="sibTrans" cxnId="{E41135A3-0818-47E3-B0F3-0C04046325D5}">
      <dgm:prSet/>
      <dgm:spPr/>
      <dgm:t>
        <a:bodyPr/>
        <a:lstStyle/>
        <a:p>
          <a:endParaRPr lang="en-US"/>
        </a:p>
      </dgm:t>
    </dgm:pt>
    <dgm:pt modelId="{B8F4A7D2-6A96-4329-964D-39D5129CF150}">
      <dgm:prSet custT="1"/>
      <dgm:spPr>
        <a:solidFill>
          <a:schemeClr val="accent2"/>
        </a:solidFill>
      </dgm:spPr>
      <dgm:t>
        <a:bodyPr/>
        <a:lstStyle/>
        <a:p>
          <a:endParaRPr lang="en-US" sz="2800" dirty="0" smtClean="0"/>
        </a:p>
        <a:p>
          <a:r>
            <a:rPr lang="en-US" sz="2800" dirty="0" smtClean="0"/>
            <a:t>GNSO Council</a:t>
          </a:r>
          <a:br>
            <a:rPr lang="en-US" sz="2800" dirty="0" smtClean="0"/>
          </a:br>
          <a:endParaRPr lang="en-US" sz="2800" dirty="0"/>
        </a:p>
      </dgm:t>
    </dgm:pt>
    <dgm:pt modelId="{0D5EE977-8941-43AC-AD77-46A0C1566CB1}" type="parTrans" cxnId="{F9E86920-7A5D-4F62-8ED4-844027717D0D}">
      <dgm:prSet/>
      <dgm:spPr/>
      <dgm:t>
        <a:bodyPr/>
        <a:lstStyle/>
        <a:p>
          <a:endParaRPr lang="en-US"/>
        </a:p>
      </dgm:t>
    </dgm:pt>
    <dgm:pt modelId="{90CC5CB1-238C-4DBE-B716-782296302391}" type="sibTrans" cxnId="{F9E86920-7A5D-4F62-8ED4-844027717D0D}">
      <dgm:prSet/>
      <dgm:spPr/>
      <dgm:t>
        <a:bodyPr/>
        <a:lstStyle/>
        <a:p>
          <a:endParaRPr lang="en-US"/>
        </a:p>
      </dgm:t>
    </dgm:pt>
    <dgm:pt modelId="{EA578E10-D046-40BF-B6B9-59D3E477D4FC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dirty="0" smtClean="0"/>
            <a:t>Internet Svc Provider</a:t>
          </a:r>
          <a:br>
            <a:rPr lang="en-US" sz="1600" dirty="0" smtClean="0"/>
          </a:br>
          <a:r>
            <a:rPr lang="en-US" sz="1600" dirty="0" smtClean="0"/>
            <a:t>(ISPC)</a:t>
          </a:r>
          <a:endParaRPr lang="en-US" sz="1600" dirty="0"/>
        </a:p>
      </dgm:t>
    </dgm:pt>
    <dgm:pt modelId="{B354D0CA-21EC-4EC7-8F27-B6710C1F4F6B}" type="parTrans" cxnId="{D41B358D-CF69-4296-8D4C-BE675B5051DA}">
      <dgm:prSet/>
      <dgm:spPr/>
      <dgm:t>
        <a:bodyPr/>
        <a:lstStyle/>
        <a:p>
          <a:endParaRPr lang="en-US"/>
        </a:p>
      </dgm:t>
    </dgm:pt>
    <dgm:pt modelId="{CE09072F-A80A-4400-BB08-A6DD1E5FB229}" type="sibTrans" cxnId="{D41B358D-CF69-4296-8D4C-BE675B5051DA}">
      <dgm:prSet/>
      <dgm:spPr/>
      <dgm:t>
        <a:bodyPr/>
        <a:lstStyle/>
        <a:p>
          <a:endParaRPr lang="en-US"/>
        </a:p>
      </dgm:t>
    </dgm:pt>
    <dgm:pt modelId="{F250AC81-37C4-4874-94C9-35233867DD1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600" dirty="0" smtClean="0"/>
            <a:t>Registrar </a:t>
          </a:r>
          <a:br>
            <a:rPr lang="en-US" sz="1600" dirty="0" smtClean="0"/>
          </a:br>
          <a:r>
            <a:rPr lang="en-US" sz="1600" dirty="0" smtClean="0"/>
            <a:t>(</a:t>
          </a:r>
          <a:r>
            <a:rPr lang="en-US" sz="1600" dirty="0" err="1" smtClean="0"/>
            <a:t>RrC</a:t>
          </a:r>
          <a:r>
            <a:rPr lang="en-US" sz="1600" dirty="0" smtClean="0"/>
            <a:t>)</a:t>
          </a:r>
          <a:endParaRPr lang="en-US" sz="1600" dirty="0"/>
        </a:p>
      </dgm:t>
    </dgm:pt>
    <dgm:pt modelId="{36397D1D-8475-4EAB-A8FF-1DD04ACA1611}" type="parTrans" cxnId="{202A57AA-722F-44F1-8CE6-9FC56AE97B4F}">
      <dgm:prSet/>
      <dgm:spPr/>
    </dgm:pt>
    <dgm:pt modelId="{7181924C-6444-4C8D-B1DF-4A11722D36E3}" type="sibTrans" cxnId="{202A57AA-722F-44F1-8CE6-9FC56AE97B4F}">
      <dgm:prSet/>
      <dgm:spPr/>
    </dgm:pt>
    <dgm:pt modelId="{7A8BDCC8-B30C-4F9A-A57B-A6EC6C2D754C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dirty="0" smtClean="0"/>
            <a:t>Business</a:t>
          </a:r>
          <a:br>
            <a:rPr lang="en-US" sz="1600" dirty="0" smtClean="0"/>
          </a:br>
          <a:r>
            <a:rPr lang="en-US" sz="1600" dirty="0" smtClean="0"/>
            <a:t>(BC)</a:t>
          </a:r>
          <a:endParaRPr lang="en-US" sz="1600" dirty="0"/>
        </a:p>
      </dgm:t>
    </dgm:pt>
    <dgm:pt modelId="{14043B4D-77F1-44CE-9E1B-EDEF15AFE971}" type="sibTrans" cxnId="{8CF578E2-67AC-4B21-BA0D-A2DEBE638B57}">
      <dgm:prSet/>
      <dgm:spPr/>
    </dgm:pt>
    <dgm:pt modelId="{215048A0-D933-4A5E-B4A7-2D6D33003C6E}" type="parTrans" cxnId="{8CF578E2-67AC-4B21-BA0D-A2DEBE638B57}">
      <dgm:prSet/>
      <dgm:spPr/>
    </dgm:pt>
    <dgm:pt modelId="{5A61CBDE-4149-4593-B4DB-70EFA2227F49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dirty="0" smtClean="0"/>
            <a:t>Non-</a:t>
          </a:r>
          <a:r>
            <a:rPr lang="en-US" sz="1600" dirty="0" err="1" smtClean="0"/>
            <a:t>Comm’l</a:t>
          </a:r>
          <a:r>
            <a:rPr lang="en-US" sz="1600" dirty="0" smtClean="0"/>
            <a:t> Users</a:t>
          </a:r>
          <a:br>
            <a:rPr lang="en-US" sz="1600" dirty="0" smtClean="0"/>
          </a:br>
          <a:r>
            <a:rPr lang="en-US" sz="1600" dirty="0" smtClean="0"/>
            <a:t>(NCUC)</a:t>
          </a:r>
          <a:endParaRPr lang="en-US" sz="1600" dirty="0"/>
        </a:p>
      </dgm:t>
    </dgm:pt>
    <dgm:pt modelId="{81A1DF25-945F-481A-A4FD-8940C3A2F79A}" type="parTrans" cxnId="{F199C774-0CA6-47BE-AFBA-66FEE79A4032}">
      <dgm:prSet/>
      <dgm:spPr/>
    </dgm:pt>
    <dgm:pt modelId="{6D776005-52F9-49FA-A04B-1BB74ED81CFD}" type="sibTrans" cxnId="{F199C774-0CA6-47BE-AFBA-66FEE79A4032}">
      <dgm:prSet/>
      <dgm:spPr/>
    </dgm:pt>
    <dgm:pt modelId="{CAA1671C-EBEB-4B5F-B0C2-A078485AE95C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dirty="0" smtClean="0"/>
            <a:t>Intellectual Property</a:t>
          </a:r>
          <a:br>
            <a:rPr lang="en-US" sz="1600" dirty="0" smtClean="0"/>
          </a:br>
          <a:r>
            <a:rPr lang="en-US" sz="1600" dirty="0" smtClean="0"/>
            <a:t>(IPC)</a:t>
          </a:r>
          <a:endParaRPr lang="en-US" sz="1600" dirty="0"/>
        </a:p>
      </dgm:t>
    </dgm:pt>
    <dgm:pt modelId="{BF1BD287-C1D1-42FE-9151-BC181C3DCEC8}" type="parTrans" cxnId="{A086446A-3C27-4865-9E36-359C020928C2}">
      <dgm:prSet/>
      <dgm:spPr/>
    </dgm:pt>
    <dgm:pt modelId="{CFB3DEC5-685B-4E99-838C-EAEC9770E241}" type="sibTrans" cxnId="{A086446A-3C27-4865-9E36-359C020928C2}">
      <dgm:prSet/>
      <dgm:spPr/>
    </dgm:pt>
    <dgm:pt modelId="{0EDEA48C-C561-4D6B-B20F-52D5D9A3CBDE}" type="pres">
      <dgm:prSet presAssocID="{3508C167-52A3-4B4C-8687-3DE292276B2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C25DE2E-3883-4013-8002-790EA1D3961B}" type="pres">
      <dgm:prSet presAssocID="{B8F4A7D2-6A96-4329-964D-39D5129CF150}" presName="vertOne" presStyleCnt="0"/>
      <dgm:spPr/>
      <dgm:t>
        <a:bodyPr/>
        <a:lstStyle/>
        <a:p>
          <a:endParaRPr lang="en-US"/>
        </a:p>
      </dgm:t>
    </dgm:pt>
    <dgm:pt modelId="{B6A67825-44D0-4555-811E-8C33D82DC2AC}" type="pres">
      <dgm:prSet presAssocID="{B8F4A7D2-6A96-4329-964D-39D5129CF150}" presName="txOne" presStyleLbl="node0" presStyleIdx="0" presStyleCnt="1" custScaleY="74517" custLinFactNeighborX="-37" custLinFactNeighborY="-9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EE98A7-58F6-4E63-AF8C-6E5A8E0CC0CF}" type="pres">
      <dgm:prSet presAssocID="{B8F4A7D2-6A96-4329-964D-39D5129CF150}" presName="parTransOne" presStyleCnt="0"/>
      <dgm:spPr/>
      <dgm:t>
        <a:bodyPr/>
        <a:lstStyle/>
        <a:p>
          <a:endParaRPr lang="en-US"/>
        </a:p>
      </dgm:t>
    </dgm:pt>
    <dgm:pt modelId="{66E3CD19-4D72-4304-9D66-620E7B657CD3}" type="pres">
      <dgm:prSet presAssocID="{B8F4A7D2-6A96-4329-964D-39D5129CF150}" presName="horzOne" presStyleCnt="0"/>
      <dgm:spPr/>
      <dgm:t>
        <a:bodyPr/>
        <a:lstStyle/>
        <a:p>
          <a:endParaRPr lang="en-US"/>
        </a:p>
      </dgm:t>
    </dgm:pt>
    <dgm:pt modelId="{4D6F6AFC-B118-409B-90B8-7AC32AC97F95}" type="pres">
      <dgm:prSet presAssocID="{51C841DA-1C35-486C-A0F3-5AF8CDE89F26}" presName="vertTwo" presStyleCnt="0"/>
      <dgm:spPr/>
    </dgm:pt>
    <dgm:pt modelId="{C94AB486-4FF9-4311-9E88-01D59C65ADB9}" type="pres">
      <dgm:prSet presAssocID="{51C841DA-1C35-486C-A0F3-5AF8CDE89F26}" presName="txTwo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CFDB1E-7E0C-4DB2-8D85-5082F84C6552}" type="pres">
      <dgm:prSet presAssocID="{51C841DA-1C35-486C-A0F3-5AF8CDE89F26}" presName="horzTwo" presStyleCnt="0"/>
      <dgm:spPr/>
    </dgm:pt>
    <dgm:pt modelId="{CBB206D3-DBC0-4B89-A2A9-68E0AAC48AF7}" type="pres">
      <dgm:prSet presAssocID="{9B25C2D0-12D0-4DEB-93BE-4A76EB107BF7}" presName="sibSpaceTwo" presStyleCnt="0"/>
      <dgm:spPr/>
    </dgm:pt>
    <dgm:pt modelId="{A0A7B26B-CDC4-409E-AB9A-9DF11BAF54D0}" type="pres">
      <dgm:prSet presAssocID="{F250AC81-37C4-4874-94C9-35233867DD11}" presName="vertTwo" presStyleCnt="0"/>
      <dgm:spPr/>
    </dgm:pt>
    <dgm:pt modelId="{BCE3D121-9D12-4E5F-B61C-1AD53714B654}" type="pres">
      <dgm:prSet presAssocID="{F250AC81-37C4-4874-94C9-35233867DD11}" presName="txTwo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DC61C7-A637-4B21-B652-0E196705DAD9}" type="pres">
      <dgm:prSet presAssocID="{F250AC81-37C4-4874-94C9-35233867DD11}" presName="horzTwo" presStyleCnt="0"/>
      <dgm:spPr/>
    </dgm:pt>
    <dgm:pt modelId="{D6A420DB-B5F5-4EF3-B5E0-50C933249D83}" type="pres">
      <dgm:prSet presAssocID="{7181924C-6444-4C8D-B1DF-4A11722D36E3}" presName="sibSpaceTwo" presStyleCnt="0"/>
      <dgm:spPr/>
    </dgm:pt>
    <dgm:pt modelId="{33304949-75B9-4F50-A08E-377EDE43D8F3}" type="pres">
      <dgm:prSet presAssocID="{7A8BDCC8-B30C-4F9A-A57B-A6EC6C2D754C}" presName="vertTwo" presStyleCnt="0"/>
      <dgm:spPr/>
    </dgm:pt>
    <dgm:pt modelId="{BE8AF9FF-5C49-4100-AD9C-58D7B8C9386C}" type="pres">
      <dgm:prSet presAssocID="{7A8BDCC8-B30C-4F9A-A57B-A6EC6C2D754C}" presName="txTwo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5FF01F-8781-47F0-8194-ECBDB062E748}" type="pres">
      <dgm:prSet presAssocID="{7A8BDCC8-B30C-4F9A-A57B-A6EC6C2D754C}" presName="horzTwo" presStyleCnt="0"/>
      <dgm:spPr/>
    </dgm:pt>
    <dgm:pt modelId="{4555B43B-AFC8-4FD7-809F-2BC6080B1443}" type="pres">
      <dgm:prSet presAssocID="{14043B4D-77F1-44CE-9E1B-EDEF15AFE971}" presName="sibSpaceTwo" presStyleCnt="0"/>
      <dgm:spPr/>
    </dgm:pt>
    <dgm:pt modelId="{EDB23114-A926-4CED-9914-537182D31E5A}" type="pres">
      <dgm:prSet presAssocID="{CAA1671C-EBEB-4B5F-B0C2-A078485AE95C}" presName="vertTwo" presStyleCnt="0"/>
      <dgm:spPr/>
    </dgm:pt>
    <dgm:pt modelId="{C77D3C15-FBF7-4B1A-BE31-AC0F18322060}" type="pres">
      <dgm:prSet presAssocID="{CAA1671C-EBEB-4B5F-B0C2-A078485AE95C}" presName="txTwo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69B869-A5BE-4136-A54F-27221A34492A}" type="pres">
      <dgm:prSet presAssocID="{CAA1671C-EBEB-4B5F-B0C2-A078485AE95C}" presName="horzTwo" presStyleCnt="0"/>
      <dgm:spPr/>
    </dgm:pt>
    <dgm:pt modelId="{AFA932A6-2EE4-4493-923A-E5F48F6D0743}" type="pres">
      <dgm:prSet presAssocID="{CFB3DEC5-685B-4E99-838C-EAEC9770E241}" presName="sibSpaceTwo" presStyleCnt="0"/>
      <dgm:spPr/>
    </dgm:pt>
    <dgm:pt modelId="{9BEA33EC-FF14-4FB4-A164-8550A8AE0F88}" type="pres">
      <dgm:prSet presAssocID="{EA578E10-D046-40BF-B6B9-59D3E477D4FC}" presName="vertTwo" presStyleCnt="0"/>
      <dgm:spPr/>
    </dgm:pt>
    <dgm:pt modelId="{88FDE423-0DBA-4F6A-AC2E-F6A381086365}" type="pres">
      <dgm:prSet presAssocID="{EA578E10-D046-40BF-B6B9-59D3E477D4FC}" presName="txTwo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7252B2-2F93-4668-9FBD-241EC397E1D4}" type="pres">
      <dgm:prSet presAssocID="{EA578E10-D046-40BF-B6B9-59D3E477D4FC}" presName="horzTwo" presStyleCnt="0"/>
      <dgm:spPr/>
    </dgm:pt>
    <dgm:pt modelId="{0ED90275-B37D-462D-A766-AEEEADB3881C}" type="pres">
      <dgm:prSet presAssocID="{CE09072F-A80A-4400-BB08-A6DD1E5FB229}" presName="sibSpaceTwo" presStyleCnt="0"/>
      <dgm:spPr/>
    </dgm:pt>
    <dgm:pt modelId="{7810F53C-9570-4304-9018-8253FA1A87BC}" type="pres">
      <dgm:prSet presAssocID="{5A61CBDE-4149-4593-B4DB-70EFA2227F49}" presName="vertTwo" presStyleCnt="0"/>
      <dgm:spPr/>
    </dgm:pt>
    <dgm:pt modelId="{664C6470-F840-420F-B279-6202F4099312}" type="pres">
      <dgm:prSet presAssocID="{5A61CBDE-4149-4593-B4DB-70EFA2227F49}" presName="txTwo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3CC061-77EB-4291-9F57-FF113E13456A}" type="pres">
      <dgm:prSet presAssocID="{5A61CBDE-4149-4593-B4DB-70EFA2227F49}" presName="horzTwo" presStyleCnt="0"/>
      <dgm:spPr/>
    </dgm:pt>
  </dgm:ptLst>
  <dgm:cxnLst>
    <dgm:cxn modelId="{29EDC3E3-3F5C-4055-BCCB-3FEBAB3FE14A}" type="presOf" srcId="{5A61CBDE-4149-4593-B4DB-70EFA2227F49}" destId="{664C6470-F840-420F-B279-6202F4099312}" srcOrd="0" destOrd="0" presId="urn:microsoft.com/office/officeart/2005/8/layout/hierarchy4"/>
    <dgm:cxn modelId="{202A57AA-722F-44F1-8CE6-9FC56AE97B4F}" srcId="{B8F4A7D2-6A96-4329-964D-39D5129CF150}" destId="{F250AC81-37C4-4874-94C9-35233867DD11}" srcOrd="1" destOrd="0" parTransId="{36397D1D-8475-4EAB-A8FF-1DD04ACA1611}" sibTransId="{7181924C-6444-4C8D-B1DF-4A11722D36E3}"/>
    <dgm:cxn modelId="{D41B358D-CF69-4296-8D4C-BE675B5051DA}" srcId="{B8F4A7D2-6A96-4329-964D-39D5129CF150}" destId="{EA578E10-D046-40BF-B6B9-59D3E477D4FC}" srcOrd="4" destOrd="0" parTransId="{B354D0CA-21EC-4EC7-8F27-B6710C1F4F6B}" sibTransId="{CE09072F-A80A-4400-BB08-A6DD1E5FB229}"/>
    <dgm:cxn modelId="{6867CEC7-8DAA-4A17-9AA2-A97E83966F19}" type="presOf" srcId="{B8F4A7D2-6A96-4329-964D-39D5129CF150}" destId="{B6A67825-44D0-4555-811E-8C33D82DC2AC}" srcOrd="0" destOrd="0" presId="urn:microsoft.com/office/officeart/2005/8/layout/hierarchy4"/>
    <dgm:cxn modelId="{E41135A3-0818-47E3-B0F3-0C04046325D5}" srcId="{B8F4A7D2-6A96-4329-964D-39D5129CF150}" destId="{51C841DA-1C35-486C-A0F3-5AF8CDE89F26}" srcOrd="0" destOrd="0" parTransId="{3A886EED-989E-4EA8-B800-9EFA35223EAC}" sibTransId="{9B25C2D0-12D0-4DEB-93BE-4A76EB107BF7}"/>
    <dgm:cxn modelId="{A086446A-3C27-4865-9E36-359C020928C2}" srcId="{B8F4A7D2-6A96-4329-964D-39D5129CF150}" destId="{CAA1671C-EBEB-4B5F-B0C2-A078485AE95C}" srcOrd="3" destOrd="0" parTransId="{BF1BD287-C1D1-42FE-9151-BC181C3DCEC8}" sibTransId="{CFB3DEC5-685B-4E99-838C-EAEC9770E241}"/>
    <dgm:cxn modelId="{4A9D27EC-7BD1-49D0-A2C4-02E99CF7764E}" type="presOf" srcId="{7A8BDCC8-B30C-4F9A-A57B-A6EC6C2D754C}" destId="{BE8AF9FF-5C49-4100-AD9C-58D7B8C9386C}" srcOrd="0" destOrd="0" presId="urn:microsoft.com/office/officeart/2005/8/layout/hierarchy4"/>
    <dgm:cxn modelId="{3F8CF411-6FCE-4BC1-9574-0362830D3E0F}" type="presOf" srcId="{CAA1671C-EBEB-4B5F-B0C2-A078485AE95C}" destId="{C77D3C15-FBF7-4B1A-BE31-AC0F18322060}" srcOrd="0" destOrd="0" presId="urn:microsoft.com/office/officeart/2005/8/layout/hierarchy4"/>
    <dgm:cxn modelId="{8CF578E2-67AC-4B21-BA0D-A2DEBE638B57}" srcId="{B8F4A7D2-6A96-4329-964D-39D5129CF150}" destId="{7A8BDCC8-B30C-4F9A-A57B-A6EC6C2D754C}" srcOrd="2" destOrd="0" parTransId="{215048A0-D933-4A5E-B4A7-2D6D33003C6E}" sibTransId="{14043B4D-77F1-44CE-9E1B-EDEF15AFE971}"/>
    <dgm:cxn modelId="{4D0C4E47-9C5D-4EAB-8614-97F183656EE9}" type="presOf" srcId="{F250AC81-37C4-4874-94C9-35233867DD11}" destId="{BCE3D121-9D12-4E5F-B61C-1AD53714B654}" srcOrd="0" destOrd="0" presId="urn:microsoft.com/office/officeart/2005/8/layout/hierarchy4"/>
    <dgm:cxn modelId="{F199C774-0CA6-47BE-AFBA-66FEE79A4032}" srcId="{B8F4A7D2-6A96-4329-964D-39D5129CF150}" destId="{5A61CBDE-4149-4593-B4DB-70EFA2227F49}" srcOrd="5" destOrd="0" parTransId="{81A1DF25-945F-481A-A4FD-8940C3A2F79A}" sibTransId="{6D776005-52F9-49FA-A04B-1BB74ED81CFD}"/>
    <dgm:cxn modelId="{38E5BD6D-2817-4C98-B494-26BB37FCCAAC}" type="presOf" srcId="{EA578E10-D046-40BF-B6B9-59D3E477D4FC}" destId="{88FDE423-0DBA-4F6A-AC2E-F6A381086365}" srcOrd="0" destOrd="0" presId="urn:microsoft.com/office/officeart/2005/8/layout/hierarchy4"/>
    <dgm:cxn modelId="{F9E86920-7A5D-4F62-8ED4-844027717D0D}" srcId="{3508C167-52A3-4B4C-8687-3DE292276B24}" destId="{B8F4A7D2-6A96-4329-964D-39D5129CF150}" srcOrd="0" destOrd="0" parTransId="{0D5EE977-8941-43AC-AD77-46A0C1566CB1}" sibTransId="{90CC5CB1-238C-4DBE-B716-782296302391}"/>
    <dgm:cxn modelId="{0F0F59F3-A240-4F28-BF3A-1C0285FA382E}" type="presOf" srcId="{51C841DA-1C35-486C-A0F3-5AF8CDE89F26}" destId="{C94AB486-4FF9-4311-9E88-01D59C65ADB9}" srcOrd="0" destOrd="0" presId="urn:microsoft.com/office/officeart/2005/8/layout/hierarchy4"/>
    <dgm:cxn modelId="{0015CD3F-48F9-4BD4-85D6-961234EF8A02}" type="presOf" srcId="{3508C167-52A3-4B4C-8687-3DE292276B24}" destId="{0EDEA48C-C561-4D6B-B20F-52D5D9A3CBDE}" srcOrd="0" destOrd="0" presId="urn:microsoft.com/office/officeart/2005/8/layout/hierarchy4"/>
    <dgm:cxn modelId="{06550A7C-CDCC-4DF8-8F6F-6B5532D8DF76}" type="presParOf" srcId="{0EDEA48C-C561-4D6B-B20F-52D5D9A3CBDE}" destId="{DC25DE2E-3883-4013-8002-790EA1D3961B}" srcOrd="0" destOrd="0" presId="urn:microsoft.com/office/officeart/2005/8/layout/hierarchy4"/>
    <dgm:cxn modelId="{2424BEC0-08AA-4D39-A3F9-BFB4025DEC49}" type="presParOf" srcId="{DC25DE2E-3883-4013-8002-790EA1D3961B}" destId="{B6A67825-44D0-4555-811E-8C33D82DC2AC}" srcOrd="0" destOrd="0" presId="urn:microsoft.com/office/officeart/2005/8/layout/hierarchy4"/>
    <dgm:cxn modelId="{8F860EDD-A270-42C5-A99F-ED9DDCAA3F1F}" type="presParOf" srcId="{DC25DE2E-3883-4013-8002-790EA1D3961B}" destId="{E4EE98A7-58F6-4E63-AF8C-6E5A8E0CC0CF}" srcOrd="1" destOrd="0" presId="urn:microsoft.com/office/officeart/2005/8/layout/hierarchy4"/>
    <dgm:cxn modelId="{38871F9B-26A4-4A6E-BEF6-FCAA9921C3E4}" type="presParOf" srcId="{DC25DE2E-3883-4013-8002-790EA1D3961B}" destId="{66E3CD19-4D72-4304-9D66-620E7B657CD3}" srcOrd="2" destOrd="0" presId="urn:microsoft.com/office/officeart/2005/8/layout/hierarchy4"/>
    <dgm:cxn modelId="{21EC7258-3132-4B18-A71E-4EE819BFA051}" type="presParOf" srcId="{66E3CD19-4D72-4304-9D66-620E7B657CD3}" destId="{4D6F6AFC-B118-409B-90B8-7AC32AC97F95}" srcOrd="0" destOrd="0" presId="urn:microsoft.com/office/officeart/2005/8/layout/hierarchy4"/>
    <dgm:cxn modelId="{7181E45C-ADB1-41D1-BFFE-AAC6F4901FEC}" type="presParOf" srcId="{4D6F6AFC-B118-409B-90B8-7AC32AC97F95}" destId="{C94AB486-4FF9-4311-9E88-01D59C65ADB9}" srcOrd="0" destOrd="0" presId="urn:microsoft.com/office/officeart/2005/8/layout/hierarchy4"/>
    <dgm:cxn modelId="{A3D91E50-0482-4ACC-83ED-1F5D111DD913}" type="presParOf" srcId="{4D6F6AFC-B118-409B-90B8-7AC32AC97F95}" destId="{54CFDB1E-7E0C-4DB2-8D85-5082F84C6552}" srcOrd="1" destOrd="0" presId="urn:microsoft.com/office/officeart/2005/8/layout/hierarchy4"/>
    <dgm:cxn modelId="{97A98E2A-7535-4A35-BA9F-48E4CAC71B19}" type="presParOf" srcId="{66E3CD19-4D72-4304-9D66-620E7B657CD3}" destId="{CBB206D3-DBC0-4B89-A2A9-68E0AAC48AF7}" srcOrd="1" destOrd="0" presId="urn:microsoft.com/office/officeart/2005/8/layout/hierarchy4"/>
    <dgm:cxn modelId="{A8B9F736-8EC8-4A15-907E-DBA4C62EA0CF}" type="presParOf" srcId="{66E3CD19-4D72-4304-9D66-620E7B657CD3}" destId="{A0A7B26B-CDC4-409E-AB9A-9DF11BAF54D0}" srcOrd="2" destOrd="0" presId="urn:microsoft.com/office/officeart/2005/8/layout/hierarchy4"/>
    <dgm:cxn modelId="{833BA329-DCD4-4BB4-863A-6FC0B95F1E9B}" type="presParOf" srcId="{A0A7B26B-CDC4-409E-AB9A-9DF11BAF54D0}" destId="{BCE3D121-9D12-4E5F-B61C-1AD53714B654}" srcOrd="0" destOrd="0" presId="urn:microsoft.com/office/officeart/2005/8/layout/hierarchy4"/>
    <dgm:cxn modelId="{18C2E74E-F192-4834-BA08-450F9BB0ED91}" type="presParOf" srcId="{A0A7B26B-CDC4-409E-AB9A-9DF11BAF54D0}" destId="{E8DC61C7-A637-4B21-B652-0E196705DAD9}" srcOrd="1" destOrd="0" presId="urn:microsoft.com/office/officeart/2005/8/layout/hierarchy4"/>
    <dgm:cxn modelId="{53AFC93F-87FF-4CA3-8348-3F0EE52A79B0}" type="presParOf" srcId="{66E3CD19-4D72-4304-9D66-620E7B657CD3}" destId="{D6A420DB-B5F5-4EF3-B5E0-50C933249D83}" srcOrd="3" destOrd="0" presId="urn:microsoft.com/office/officeart/2005/8/layout/hierarchy4"/>
    <dgm:cxn modelId="{C5C0089D-500B-4E1D-B3F3-0AD5A4F2FDC7}" type="presParOf" srcId="{66E3CD19-4D72-4304-9D66-620E7B657CD3}" destId="{33304949-75B9-4F50-A08E-377EDE43D8F3}" srcOrd="4" destOrd="0" presId="urn:microsoft.com/office/officeart/2005/8/layout/hierarchy4"/>
    <dgm:cxn modelId="{BFC0365E-87A3-4046-87C2-4B1F23A3D685}" type="presParOf" srcId="{33304949-75B9-4F50-A08E-377EDE43D8F3}" destId="{BE8AF9FF-5C49-4100-AD9C-58D7B8C9386C}" srcOrd="0" destOrd="0" presId="urn:microsoft.com/office/officeart/2005/8/layout/hierarchy4"/>
    <dgm:cxn modelId="{8D3086CC-598D-4682-A865-841ED9779F61}" type="presParOf" srcId="{33304949-75B9-4F50-A08E-377EDE43D8F3}" destId="{895FF01F-8781-47F0-8194-ECBDB062E748}" srcOrd="1" destOrd="0" presId="urn:microsoft.com/office/officeart/2005/8/layout/hierarchy4"/>
    <dgm:cxn modelId="{0CFE17FD-6292-4B4C-B0A2-0CE51AA072B8}" type="presParOf" srcId="{66E3CD19-4D72-4304-9D66-620E7B657CD3}" destId="{4555B43B-AFC8-4FD7-809F-2BC6080B1443}" srcOrd="5" destOrd="0" presId="urn:microsoft.com/office/officeart/2005/8/layout/hierarchy4"/>
    <dgm:cxn modelId="{9D7CAD92-899E-41FB-AE2A-2F8B284D337E}" type="presParOf" srcId="{66E3CD19-4D72-4304-9D66-620E7B657CD3}" destId="{EDB23114-A926-4CED-9914-537182D31E5A}" srcOrd="6" destOrd="0" presId="urn:microsoft.com/office/officeart/2005/8/layout/hierarchy4"/>
    <dgm:cxn modelId="{7EA6F187-E451-4D2F-91F1-4E41B7481474}" type="presParOf" srcId="{EDB23114-A926-4CED-9914-537182D31E5A}" destId="{C77D3C15-FBF7-4B1A-BE31-AC0F18322060}" srcOrd="0" destOrd="0" presId="urn:microsoft.com/office/officeart/2005/8/layout/hierarchy4"/>
    <dgm:cxn modelId="{4A9CDA44-F660-47AF-A960-105F065C1492}" type="presParOf" srcId="{EDB23114-A926-4CED-9914-537182D31E5A}" destId="{B469B869-A5BE-4136-A54F-27221A34492A}" srcOrd="1" destOrd="0" presId="urn:microsoft.com/office/officeart/2005/8/layout/hierarchy4"/>
    <dgm:cxn modelId="{BEC4E103-5BCA-40A7-8DB2-83E2C9091E69}" type="presParOf" srcId="{66E3CD19-4D72-4304-9D66-620E7B657CD3}" destId="{AFA932A6-2EE4-4493-923A-E5F48F6D0743}" srcOrd="7" destOrd="0" presId="urn:microsoft.com/office/officeart/2005/8/layout/hierarchy4"/>
    <dgm:cxn modelId="{8638CCF6-07D6-4AAF-A1F6-5932DEE30296}" type="presParOf" srcId="{66E3CD19-4D72-4304-9D66-620E7B657CD3}" destId="{9BEA33EC-FF14-4FB4-A164-8550A8AE0F88}" srcOrd="8" destOrd="0" presId="urn:microsoft.com/office/officeart/2005/8/layout/hierarchy4"/>
    <dgm:cxn modelId="{3E0FECAD-496B-496D-BBD0-BAC69CD2871E}" type="presParOf" srcId="{9BEA33EC-FF14-4FB4-A164-8550A8AE0F88}" destId="{88FDE423-0DBA-4F6A-AC2E-F6A381086365}" srcOrd="0" destOrd="0" presId="urn:microsoft.com/office/officeart/2005/8/layout/hierarchy4"/>
    <dgm:cxn modelId="{C606D383-05B0-42C5-B8EB-D23D2B6ABC63}" type="presParOf" srcId="{9BEA33EC-FF14-4FB4-A164-8550A8AE0F88}" destId="{157252B2-2F93-4668-9FBD-241EC397E1D4}" srcOrd="1" destOrd="0" presId="urn:microsoft.com/office/officeart/2005/8/layout/hierarchy4"/>
    <dgm:cxn modelId="{7E91F76B-98E0-4857-AEB1-E1ECE56087C9}" type="presParOf" srcId="{66E3CD19-4D72-4304-9D66-620E7B657CD3}" destId="{0ED90275-B37D-462D-A766-AEEEADB3881C}" srcOrd="9" destOrd="0" presId="urn:microsoft.com/office/officeart/2005/8/layout/hierarchy4"/>
    <dgm:cxn modelId="{177A6897-F08D-470C-8D75-4ABB80503F45}" type="presParOf" srcId="{66E3CD19-4D72-4304-9D66-620E7B657CD3}" destId="{7810F53C-9570-4304-9018-8253FA1A87BC}" srcOrd="10" destOrd="0" presId="urn:microsoft.com/office/officeart/2005/8/layout/hierarchy4"/>
    <dgm:cxn modelId="{E5DF4A13-2748-4A39-9CF8-68B515D469AE}" type="presParOf" srcId="{7810F53C-9570-4304-9018-8253FA1A87BC}" destId="{664C6470-F840-420F-B279-6202F4099312}" srcOrd="0" destOrd="0" presId="urn:microsoft.com/office/officeart/2005/8/layout/hierarchy4"/>
    <dgm:cxn modelId="{46AA14C3-4182-42EB-BBA3-0E1A57F85FE3}" type="presParOf" srcId="{7810F53C-9570-4304-9018-8253FA1A87BC}" destId="{FC3CC061-77EB-4291-9F57-FF113E13456A}" srcOrd="1" destOrd="0" presId="urn:microsoft.com/office/officeart/2005/8/layout/hierarchy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08C167-52A3-4B4C-8687-3DE292276B2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3B6523-2407-4E07-B6DA-37053FE646E4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2000" dirty="0" smtClean="0"/>
            <a:t>Contracted </a:t>
          </a:r>
          <a:br>
            <a:rPr lang="en-US" sz="2000" dirty="0" smtClean="0"/>
          </a:br>
          <a:r>
            <a:rPr lang="en-US" sz="2000" dirty="0" smtClean="0"/>
            <a:t>Party House {6+1}</a:t>
          </a:r>
        </a:p>
        <a:p>
          <a:endParaRPr lang="en-US" sz="2000" dirty="0" smtClean="0"/>
        </a:p>
      </dgm:t>
    </dgm:pt>
    <dgm:pt modelId="{5276D3CC-A4D4-498E-BAF5-98811C30C0B1}" type="parTrans" cxnId="{79FBB264-0AA5-409C-B03E-0E03697DE6A2}">
      <dgm:prSet/>
      <dgm:spPr/>
      <dgm:t>
        <a:bodyPr/>
        <a:lstStyle/>
        <a:p>
          <a:endParaRPr lang="en-US"/>
        </a:p>
      </dgm:t>
    </dgm:pt>
    <dgm:pt modelId="{9B207CB2-4305-4901-A98C-F0B8AC27747E}" type="sibTrans" cxnId="{79FBB264-0AA5-409C-B03E-0E03697DE6A2}">
      <dgm:prSet/>
      <dgm:spPr/>
      <dgm:t>
        <a:bodyPr/>
        <a:lstStyle/>
        <a:p>
          <a:endParaRPr lang="en-US"/>
        </a:p>
      </dgm:t>
    </dgm:pt>
    <dgm:pt modelId="{51C841DA-1C35-486C-A0F3-5AF8CDE89F2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800" dirty="0" smtClean="0"/>
            <a:t>Registry</a:t>
          </a:r>
          <a:br>
            <a:rPr lang="en-US" sz="1800" dirty="0" smtClean="0"/>
          </a:br>
          <a:r>
            <a:rPr lang="en-US" sz="1800" dirty="0" smtClean="0"/>
            <a:t>Stakeholder</a:t>
          </a:r>
          <a:br>
            <a:rPr lang="en-US" sz="1800" dirty="0" smtClean="0"/>
          </a:br>
          <a:r>
            <a:rPr lang="en-US" sz="1800" dirty="0" smtClean="0"/>
            <a:t>Group {3}</a:t>
          </a:r>
        </a:p>
        <a:p>
          <a:r>
            <a:rPr lang="en-US" sz="1400" dirty="0" smtClean="0"/>
            <a:t>- Registries</a:t>
          </a:r>
          <a:br>
            <a:rPr lang="en-US" sz="1400" dirty="0" smtClean="0"/>
          </a:br>
          <a:r>
            <a:rPr lang="en-US" sz="1400" dirty="0" smtClean="0"/>
            <a:t>- Others</a:t>
          </a:r>
        </a:p>
        <a:p>
          <a:endParaRPr lang="en-US" sz="1400" dirty="0"/>
        </a:p>
      </dgm:t>
    </dgm:pt>
    <dgm:pt modelId="{3A886EED-989E-4EA8-B800-9EFA35223EAC}" type="parTrans" cxnId="{E41135A3-0818-47E3-B0F3-0C04046325D5}">
      <dgm:prSet/>
      <dgm:spPr/>
      <dgm:t>
        <a:bodyPr/>
        <a:lstStyle/>
        <a:p>
          <a:endParaRPr lang="en-US"/>
        </a:p>
      </dgm:t>
    </dgm:pt>
    <dgm:pt modelId="{9B25C2D0-12D0-4DEB-93BE-4A76EB107BF7}" type="sibTrans" cxnId="{E41135A3-0818-47E3-B0F3-0C04046325D5}">
      <dgm:prSet/>
      <dgm:spPr/>
      <dgm:t>
        <a:bodyPr/>
        <a:lstStyle/>
        <a:p>
          <a:endParaRPr lang="en-US"/>
        </a:p>
      </dgm:t>
    </dgm:pt>
    <dgm:pt modelId="{B8F4A7D2-6A96-4329-964D-39D5129CF150}">
      <dgm:prSet custT="1"/>
      <dgm:spPr>
        <a:solidFill>
          <a:schemeClr val="accent2"/>
        </a:solidFill>
      </dgm:spPr>
      <dgm:t>
        <a:bodyPr/>
        <a:lstStyle/>
        <a:p>
          <a:r>
            <a:rPr lang="en-US" sz="2800" dirty="0" smtClean="0"/>
            <a:t>GNSO Council {20}</a:t>
          </a:r>
          <a:br>
            <a:rPr lang="en-US" sz="2800" dirty="0" smtClean="0"/>
          </a:br>
          <a:endParaRPr lang="en-US" sz="2800" dirty="0"/>
        </a:p>
      </dgm:t>
    </dgm:pt>
    <dgm:pt modelId="{0D5EE977-8941-43AC-AD77-46A0C1566CB1}" type="parTrans" cxnId="{F9E86920-7A5D-4F62-8ED4-844027717D0D}">
      <dgm:prSet/>
      <dgm:spPr/>
      <dgm:t>
        <a:bodyPr/>
        <a:lstStyle/>
        <a:p>
          <a:endParaRPr lang="en-US"/>
        </a:p>
      </dgm:t>
    </dgm:pt>
    <dgm:pt modelId="{90CC5CB1-238C-4DBE-B716-782296302391}" type="sibTrans" cxnId="{F9E86920-7A5D-4F62-8ED4-844027717D0D}">
      <dgm:prSet/>
      <dgm:spPr/>
      <dgm:t>
        <a:bodyPr/>
        <a:lstStyle/>
        <a:p>
          <a:endParaRPr lang="en-US"/>
        </a:p>
      </dgm:t>
    </dgm:pt>
    <dgm:pt modelId="{5F5A8264-73A6-4EFF-A6D5-0F9EDCF6738F}">
      <dgm:prSet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n-US" sz="2000" dirty="0" smtClean="0"/>
            <a:t>Non-Contracted </a:t>
          </a:r>
          <a:br>
            <a:rPr lang="en-US" sz="2000" dirty="0" smtClean="0"/>
          </a:br>
          <a:r>
            <a:rPr lang="en-US" sz="2000" dirty="0" smtClean="0"/>
            <a:t>Party House {12+1}</a:t>
          </a:r>
        </a:p>
        <a:p>
          <a:endParaRPr lang="en-US" sz="2000" dirty="0" smtClean="0"/>
        </a:p>
      </dgm:t>
    </dgm:pt>
    <dgm:pt modelId="{D5CCE50C-99F3-4577-AA28-FC8DE5EBD905}" type="parTrans" cxnId="{EE241930-6520-43E2-A38D-18A9AD5C4DE9}">
      <dgm:prSet/>
      <dgm:spPr/>
      <dgm:t>
        <a:bodyPr/>
        <a:lstStyle/>
        <a:p>
          <a:endParaRPr lang="en-US"/>
        </a:p>
      </dgm:t>
    </dgm:pt>
    <dgm:pt modelId="{59CB5D86-600C-42FE-9BE0-F8FC88B4922C}" type="sibTrans" cxnId="{EE241930-6520-43E2-A38D-18A9AD5C4DE9}">
      <dgm:prSet/>
      <dgm:spPr/>
      <dgm:t>
        <a:bodyPr/>
        <a:lstStyle/>
        <a:p>
          <a:endParaRPr lang="en-US"/>
        </a:p>
      </dgm:t>
    </dgm:pt>
    <dgm:pt modelId="{95F71DD3-B82A-48F8-A833-859003139675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sz="1600" dirty="0" smtClean="0"/>
            <a:t>Commercial </a:t>
          </a:r>
          <a:br>
            <a:rPr lang="en-US" sz="1600" dirty="0" smtClean="0"/>
          </a:br>
          <a:r>
            <a:rPr lang="en-US" sz="1600" dirty="0" smtClean="0"/>
            <a:t>Stakeholder</a:t>
          </a:r>
          <a:br>
            <a:rPr lang="en-US" sz="1600" dirty="0" smtClean="0"/>
          </a:br>
          <a:r>
            <a:rPr lang="en-US" sz="1600" dirty="0" smtClean="0"/>
            <a:t>Group {6}</a:t>
          </a:r>
        </a:p>
        <a:p>
          <a:r>
            <a:rPr lang="en-US" sz="1400" dirty="0" smtClean="0"/>
            <a:t>- Business</a:t>
          </a:r>
          <a:br>
            <a:rPr lang="en-US" sz="1400" dirty="0" smtClean="0"/>
          </a:br>
          <a:r>
            <a:rPr lang="en-US" sz="1400" dirty="0" smtClean="0"/>
            <a:t>- Intellectual Property</a:t>
          </a:r>
          <a:br>
            <a:rPr lang="en-US" sz="1400" dirty="0" smtClean="0"/>
          </a:br>
          <a:r>
            <a:rPr lang="en-US" sz="1400" dirty="0" smtClean="0"/>
            <a:t>- Internet Svc Prov.</a:t>
          </a:r>
          <a:br>
            <a:rPr lang="en-US" sz="1400" dirty="0" smtClean="0"/>
          </a:br>
          <a:r>
            <a:rPr lang="en-US" sz="1400" dirty="0" smtClean="0"/>
            <a:t>- Others</a:t>
          </a:r>
          <a:endParaRPr lang="en-US" sz="1400" dirty="0"/>
        </a:p>
      </dgm:t>
    </dgm:pt>
    <dgm:pt modelId="{5914FF3E-C952-4E10-9C11-44297E728B67}" type="parTrans" cxnId="{215F533E-2C1D-4B01-B936-983B88EB2545}">
      <dgm:prSet/>
      <dgm:spPr/>
      <dgm:t>
        <a:bodyPr/>
        <a:lstStyle/>
        <a:p>
          <a:endParaRPr lang="en-US"/>
        </a:p>
      </dgm:t>
    </dgm:pt>
    <dgm:pt modelId="{2BDC1F19-55F7-4547-B5D4-83E160132460}" type="sibTrans" cxnId="{215F533E-2C1D-4B01-B936-983B88EB2545}">
      <dgm:prSet/>
      <dgm:spPr/>
      <dgm:t>
        <a:bodyPr/>
        <a:lstStyle/>
        <a:p>
          <a:endParaRPr lang="en-US"/>
        </a:p>
      </dgm:t>
    </dgm:pt>
    <dgm:pt modelId="{EA578E10-D046-40BF-B6B9-59D3E477D4FC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dirty="0" smtClean="0"/>
            <a:t>Non-</a:t>
          </a:r>
          <a:br>
            <a:rPr lang="en-US" sz="1600" dirty="0" smtClean="0"/>
          </a:br>
          <a:r>
            <a:rPr lang="en-US" sz="1600" dirty="0" smtClean="0"/>
            <a:t>Commercial </a:t>
          </a:r>
          <a:br>
            <a:rPr lang="en-US" sz="1600" dirty="0" smtClean="0"/>
          </a:br>
          <a:r>
            <a:rPr lang="en-US" sz="1600" dirty="0" smtClean="0"/>
            <a:t>Stakeholder</a:t>
          </a:r>
          <a:br>
            <a:rPr lang="en-US" sz="1600" dirty="0" smtClean="0"/>
          </a:br>
          <a:r>
            <a:rPr lang="en-US" sz="1600" dirty="0" smtClean="0"/>
            <a:t>Group {6}</a:t>
          </a:r>
        </a:p>
        <a:p>
          <a:r>
            <a:rPr lang="en-US" sz="1400" dirty="0" smtClean="0"/>
            <a:t>- Non </a:t>
          </a:r>
          <a:r>
            <a:rPr lang="en-US" sz="1400" dirty="0" err="1" smtClean="0"/>
            <a:t>Comm’l</a:t>
          </a:r>
          <a:r>
            <a:rPr lang="en-US" sz="1400" dirty="0" smtClean="0"/>
            <a:t> Users</a:t>
          </a:r>
          <a:br>
            <a:rPr lang="en-US" sz="1400" dirty="0" smtClean="0"/>
          </a:br>
          <a:r>
            <a:rPr lang="en-US" sz="1400" dirty="0" smtClean="0"/>
            <a:t>- Others</a:t>
          </a:r>
        </a:p>
        <a:p>
          <a:endParaRPr lang="en-US" sz="1400" dirty="0"/>
        </a:p>
      </dgm:t>
    </dgm:pt>
    <dgm:pt modelId="{B354D0CA-21EC-4EC7-8F27-B6710C1F4F6B}" type="parTrans" cxnId="{D41B358D-CF69-4296-8D4C-BE675B5051DA}">
      <dgm:prSet/>
      <dgm:spPr/>
      <dgm:t>
        <a:bodyPr/>
        <a:lstStyle/>
        <a:p>
          <a:endParaRPr lang="en-US"/>
        </a:p>
      </dgm:t>
    </dgm:pt>
    <dgm:pt modelId="{CE09072F-A80A-4400-BB08-A6DD1E5FB229}" type="sibTrans" cxnId="{D41B358D-CF69-4296-8D4C-BE675B5051DA}">
      <dgm:prSet/>
      <dgm:spPr/>
      <dgm:t>
        <a:bodyPr/>
        <a:lstStyle/>
        <a:p>
          <a:endParaRPr lang="en-US"/>
        </a:p>
      </dgm:t>
    </dgm:pt>
    <dgm:pt modelId="{A7E02D75-3A4A-4946-9942-85C25FB41BEC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800" dirty="0" smtClean="0"/>
            <a:t>Registrar </a:t>
          </a:r>
          <a:br>
            <a:rPr lang="en-US" sz="1800" dirty="0" smtClean="0"/>
          </a:br>
          <a:r>
            <a:rPr lang="en-US" sz="1800" dirty="0" smtClean="0"/>
            <a:t>Stakeholder</a:t>
          </a:r>
          <a:br>
            <a:rPr lang="en-US" sz="1800" dirty="0" smtClean="0"/>
          </a:br>
          <a:r>
            <a:rPr lang="en-US" sz="1800" dirty="0" smtClean="0"/>
            <a:t>Group {3}</a:t>
          </a:r>
        </a:p>
        <a:p>
          <a:r>
            <a:rPr lang="en-US" sz="1400" dirty="0" smtClean="0"/>
            <a:t>- Registrars</a:t>
          </a:r>
          <a:br>
            <a:rPr lang="en-US" sz="1400" dirty="0" smtClean="0"/>
          </a:br>
          <a:r>
            <a:rPr lang="en-US" sz="1400" dirty="0" smtClean="0"/>
            <a:t>- Others</a:t>
          </a:r>
        </a:p>
        <a:p>
          <a:endParaRPr lang="en-US" sz="1400" dirty="0"/>
        </a:p>
      </dgm:t>
    </dgm:pt>
    <dgm:pt modelId="{F683E67E-49A7-4E67-93B2-B6A329203076}" type="sibTrans" cxnId="{D1F762A2-D0A4-404F-9CE8-7707C79FEA8C}">
      <dgm:prSet/>
      <dgm:spPr/>
      <dgm:t>
        <a:bodyPr/>
        <a:lstStyle/>
        <a:p>
          <a:endParaRPr lang="en-US"/>
        </a:p>
      </dgm:t>
    </dgm:pt>
    <dgm:pt modelId="{03EF1314-000D-4A75-A0C6-31EDDD656325}" type="parTrans" cxnId="{D1F762A2-D0A4-404F-9CE8-7707C79FEA8C}">
      <dgm:prSet/>
      <dgm:spPr/>
      <dgm:t>
        <a:bodyPr/>
        <a:lstStyle/>
        <a:p>
          <a:endParaRPr lang="en-US"/>
        </a:p>
      </dgm:t>
    </dgm:pt>
    <dgm:pt modelId="{0EDEA48C-C561-4D6B-B20F-52D5D9A3CBDE}" type="pres">
      <dgm:prSet presAssocID="{3508C167-52A3-4B4C-8687-3DE292276B2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C25DE2E-3883-4013-8002-790EA1D3961B}" type="pres">
      <dgm:prSet presAssocID="{B8F4A7D2-6A96-4329-964D-39D5129CF150}" presName="vertOne" presStyleCnt="0"/>
      <dgm:spPr/>
      <dgm:t>
        <a:bodyPr/>
        <a:lstStyle/>
        <a:p>
          <a:endParaRPr lang="en-US"/>
        </a:p>
      </dgm:t>
    </dgm:pt>
    <dgm:pt modelId="{B6A67825-44D0-4555-811E-8C33D82DC2AC}" type="pres">
      <dgm:prSet presAssocID="{B8F4A7D2-6A96-4329-964D-39D5129CF150}" presName="txOne" presStyleLbl="node0" presStyleIdx="0" presStyleCnt="1" custScaleY="74517" custLinFactNeighborX="-37" custLinFactNeighborY="-9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EE98A7-58F6-4E63-AF8C-6E5A8E0CC0CF}" type="pres">
      <dgm:prSet presAssocID="{B8F4A7D2-6A96-4329-964D-39D5129CF150}" presName="parTransOne" presStyleCnt="0"/>
      <dgm:spPr/>
      <dgm:t>
        <a:bodyPr/>
        <a:lstStyle/>
        <a:p>
          <a:endParaRPr lang="en-US"/>
        </a:p>
      </dgm:t>
    </dgm:pt>
    <dgm:pt modelId="{66E3CD19-4D72-4304-9D66-620E7B657CD3}" type="pres">
      <dgm:prSet presAssocID="{B8F4A7D2-6A96-4329-964D-39D5129CF150}" presName="horzOne" presStyleCnt="0"/>
      <dgm:spPr/>
      <dgm:t>
        <a:bodyPr/>
        <a:lstStyle/>
        <a:p>
          <a:endParaRPr lang="en-US"/>
        </a:p>
      </dgm:t>
    </dgm:pt>
    <dgm:pt modelId="{B9007885-A1F9-4075-85EE-62A9C83DE312}" type="pres">
      <dgm:prSet presAssocID="{A83B6523-2407-4E07-B6DA-37053FE646E4}" presName="vertTwo" presStyleCnt="0"/>
      <dgm:spPr/>
      <dgm:t>
        <a:bodyPr/>
        <a:lstStyle/>
        <a:p>
          <a:endParaRPr lang="en-US"/>
        </a:p>
      </dgm:t>
    </dgm:pt>
    <dgm:pt modelId="{87816230-3A40-4C3C-AD58-50FBC0EEBD62}" type="pres">
      <dgm:prSet presAssocID="{A83B6523-2407-4E07-B6DA-37053FE646E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6E04A-FAB0-45AC-873C-C9EDDD18136E}" type="pres">
      <dgm:prSet presAssocID="{A83B6523-2407-4E07-B6DA-37053FE646E4}" presName="parTransTwo" presStyleCnt="0"/>
      <dgm:spPr/>
      <dgm:t>
        <a:bodyPr/>
        <a:lstStyle/>
        <a:p>
          <a:endParaRPr lang="en-US"/>
        </a:p>
      </dgm:t>
    </dgm:pt>
    <dgm:pt modelId="{43F63C40-F85E-455C-8980-CB434E31D776}" type="pres">
      <dgm:prSet presAssocID="{A83B6523-2407-4E07-B6DA-37053FE646E4}" presName="horzTwo" presStyleCnt="0"/>
      <dgm:spPr/>
      <dgm:t>
        <a:bodyPr/>
        <a:lstStyle/>
        <a:p>
          <a:endParaRPr lang="en-US"/>
        </a:p>
      </dgm:t>
    </dgm:pt>
    <dgm:pt modelId="{C36240A7-17F4-4BBE-BA16-3905B30CBA9E}" type="pres">
      <dgm:prSet presAssocID="{51C841DA-1C35-486C-A0F3-5AF8CDE89F26}" presName="vertThree" presStyleCnt="0"/>
      <dgm:spPr/>
      <dgm:t>
        <a:bodyPr/>
        <a:lstStyle/>
        <a:p>
          <a:endParaRPr lang="en-US"/>
        </a:p>
      </dgm:t>
    </dgm:pt>
    <dgm:pt modelId="{E64E60D2-E6CB-4610-A90F-C6CFAAA52496}" type="pres">
      <dgm:prSet presAssocID="{51C841DA-1C35-486C-A0F3-5AF8CDE89F26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98288F-2AAB-4E35-8CF3-C35555E17DB1}" type="pres">
      <dgm:prSet presAssocID="{51C841DA-1C35-486C-A0F3-5AF8CDE89F26}" presName="horzThree" presStyleCnt="0"/>
      <dgm:spPr/>
      <dgm:t>
        <a:bodyPr/>
        <a:lstStyle/>
        <a:p>
          <a:endParaRPr lang="en-US"/>
        </a:p>
      </dgm:t>
    </dgm:pt>
    <dgm:pt modelId="{7C7B0D48-5966-4EA8-8DD2-232B9682558B}" type="pres">
      <dgm:prSet presAssocID="{9B25C2D0-12D0-4DEB-93BE-4A76EB107BF7}" presName="sibSpaceThree" presStyleCnt="0"/>
      <dgm:spPr/>
      <dgm:t>
        <a:bodyPr/>
        <a:lstStyle/>
        <a:p>
          <a:endParaRPr lang="en-US"/>
        </a:p>
      </dgm:t>
    </dgm:pt>
    <dgm:pt modelId="{66E0D448-7AD9-4D83-81A7-A99FBEDBE0D0}" type="pres">
      <dgm:prSet presAssocID="{A7E02D75-3A4A-4946-9942-85C25FB41BEC}" presName="vertThree" presStyleCnt="0"/>
      <dgm:spPr/>
      <dgm:t>
        <a:bodyPr/>
        <a:lstStyle/>
        <a:p>
          <a:endParaRPr lang="en-US"/>
        </a:p>
      </dgm:t>
    </dgm:pt>
    <dgm:pt modelId="{8D50186F-0F64-4121-A38F-60EE3F24A6B2}" type="pres">
      <dgm:prSet presAssocID="{A7E02D75-3A4A-4946-9942-85C25FB41BEC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09DEE6-4397-40C1-8CD5-8A90D308E2BE}" type="pres">
      <dgm:prSet presAssocID="{A7E02D75-3A4A-4946-9942-85C25FB41BEC}" presName="horzThree" presStyleCnt="0"/>
      <dgm:spPr/>
      <dgm:t>
        <a:bodyPr/>
        <a:lstStyle/>
        <a:p>
          <a:endParaRPr lang="en-US"/>
        </a:p>
      </dgm:t>
    </dgm:pt>
    <dgm:pt modelId="{E72E0391-15E7-4EC7-85F9-35658282B791}" type="pres">
      <dgm:prSet presAssocID="{9B207CB2-4305-4901-A98C-F0B8AC27747E}" presName="sibSpaceTwo" presStyleCnt="0"/>
      <dgm:spPr/>
      <dgm:t>
        <a:bodyPr/>
        <a:lstStyle/>
        <a:p>
          <a:endParaRPr lang="en-US"/>
        </a:p>
      </dgm:t>
    </dgm:pt>
    <dgm:pt modelId="{6D303727-B298-45BF-AD2E-4DA2857E6910}" type="pres">
      <dgm:prSet presAssocID="{5F5A8264-73A6-4EFF-A6D5-0F9EDCF6738F}" presName="vertTwo" presStyleCnt="0"/>
      <dgm:spPr/>
      <dgm:t>
        <a:bodyPr/>
        <a:lstStyle/>
        <a:p>
          <a:endParaRPr lang="en-US"/>
        </a:p>
      </dgm:t>
    </dgm:pt>
    <dgm:pt modelId="{99A9C99C-50C8-42E1-BF81-0F5266A0EFA9}" type="pres">
      <dgm:prSet presAssocID="{5F5A8264-73A6-4EFF-A6D5-0F9EDCF6738F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D946B7-3FBD-46D3-AE0E-7E97991618E8}" type="pres">
      <dgm:prSet presAssocID="{5F5A8264-73A6-4EFF-A6D5-0F9EDCF6738F}" presName="parTransTwo" presStyleCnt="0"/>
      <dgm:spPr/>
      <dgm:t>
        <a:bodyPr/>
        <a:lstStyle/>
        <a:p>
          <a:endParaRPr lang="en-US"/>
        </a:p>
      </dgm:t>
    </dgm:pt>
    <dgm:pt modelId="{09403B4C-CB10-4593-B1D4-EA320FA8148E}" type="pres">
      <dgm:prSet presAssocID="{5F5A8264-73A6-4EFF-A6D5-0F9EDCF6738F}" presName="horzTwo" presStyleCnt="0"/>
      <dgm:spPr/>
      <dgm:t>
        <a:bodyPr/>
        <a:lstStyle/>
        <a:p>
          <a:endParaRPr lang="en-US"/>
        </a:p>
      </dgm:t>
    </dgm:pt>
    <dgm:pt modelId="{5051A9B3-44A6-4F4F-BD9B-00EA536BD51E}" type="pres">
      <dgm:prSet presAssocID="{95F71DD3-B82A-48F8-A833-859003139675}" presName="vertThree" presStyleCnt="0"/>
      <dgm:spPr/>
      <dgm:t>
        <a:bodyPr/>
        <a:lstStyle/>
        <a:p>
          <a:endParaRPr lang="en-US"/>
        </a:p>
      </dgm:t>
    </dgm:pt>
    <dgm:pt modelId="{955BFDA0-A805-4434-859B-E1392D07B7CD}" type="pres">
      <dgm:prSet presAssocID="{95F71DD3-B82A-48F8-A833-859003139675}" presName="txThre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3BC910-FC48-4FF2-B7CB-9723C266E40E}" type="pres">
      <dgm:prSet presAssocID="{95F71DD3-B82A-48F8-A833-859003139675}" presName="horzThree" presStyleCnt="0"/>
      <dgm:spPr/>
      <dgm:t>
        <a:bodyPr/>
        <a:lstStyle/>
        <a:p>
          <a:endParaRPr lang="en-US"/>
        </a:p>
      </dgm:t>
    </dgm:pt>
    <dgm:pt modelId="{44ECC14E-F62F-4273-A99F-B7E2E86B4489}" type="pres">
      <dgm:prSet presAssocID="{2BDC1F19-55F7-4547-B5D4-83E160132460}" presName="sibSpaceThree" presStyleCnt="0"/>
      <dgm:spPr/>
      <dgm:t>
        <a:bodyPr/>
        <a:lstStyle/>
        <a:p>
          <a:endParaRPr lang="en-US"/>
        </a:p>
      </dgm:t>
    </dgm:pt>
    <dgm:pt modelId="{CF131CFF-EC04-4F38-8759-A3E2F7A55916}" type="pres">
      <dgm:prSet presAssocID="{EA578E10-D046-40BF-B6B9-59D3E477D4FC}" presName="vertThree" presStyleCnt="0"/>
      <dgm:spPr/>
      <dgm:t>
        <a:bodyPr/>
        <a:lstStyle/>
        <a:p>
          <a:endParaRPr lang="en-US"/>
        </a:p>
      </dgm:t>
    </dgm:pt>
    <dgm:pt modelId="{CF0822E5-BA7C-49A5-A86E-1EA8BA1BC143}" type="pres">
      <dgm:prSet presAssocID="{EA578E10-D046-40BF-B6B9-59D3E477D4FC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FFA85D-B185-43F0-BFDD-2FF35ED2B3A9}" type="pres">
      <dgm:prSet presAssocID="{EA578E10-D046-40BF-B6B9-59D3E477D4FC}" presName="horzThree" presStyleCnt="0"/>
      <dgm:spPr/>
      <dgm:t>
        <a:bodyPr/>
        <a:lstStyle/>
        <a:p>
          <a:endParaRPr lang="en-US"/>
        </a:p>
      </dgm:t>
    </dgm:pt>
  </dgm:ptLst>
  <dgm:cxnLst>
    <dgm:cxn modelId="{79FBB264-0AA5-409C-B03E-0E03697DE6A2}" srcId="{B8F4A7D2-6A96-4329-964D-39D5129CF150}" destId="{A83B6523-2407-4E07-B6DA-37053FE646E4}" srcOrd="0" destOrd="0" parTransId="{5276D3CC-A4D4-498E-BAF5-98811C30C0B1}" sibTransId="{9B207CB2-4305-4901-A98C-F0B8AC27747E}"/>
    <dgm:cxn modelId="{E41135A3-0818-47E3-B0F3-0C04046325D5}" srcId="{A83B6523-2407-4E07-B6DA-37053FE646E4}" destId="{51C841DA-1C35-486C-A0F3-5AF8CDE89F26}" srcOrd="0" destOrd="0" parTransId="{3A886EED-989E-4EA8-B800-9EFA35223EAC}" sibTransId="{9B25C2D0-12D0-4DEB-93BE-4A76EB107BF7}"/>
    <dgm:cxn modelId="{215F533E-2C1D-4B01-B936-983B88EB2545}" srcId="{5F5A8264-73A6-4EFF-A6D5-0F9EDCF6738F}" destId="{95F71DD3-B82A-48F8-A833-859003139675}" srcOrd="0" destOrd="0" parTransId="{5914FF3E-C952-4E10-9C11-44297E728B67}" sibTransId="{2BDC1F19-55F7-4547-B5D4-83E160132460}"/>
    <dgm:cxn modelId="{C1DED8C9-FB2B-476B-A004-1AFEBADA0430}" type="presOf" srcId="{3508C167-52A3-4B4C-8687-3DE292276B24}" destId="{0EDEA48C-C561-4D6B-B20F-52D5D9A3CBDE}" srcOrd="0" destOrd="0" presId="urn:microsoft.com/office/officeart/2005/8/layout/hierarchy4"/>
    <dgm:cxn modelId="{F9E86920-7A5D-4F62-8ED4-844027717D0D}" srcId="{3508C167-52A3-4B4C-8687-3DE292276B24}" destId="{B8F4A7D2-6A96-4329-964D-39D5129CF150}" srcOrd="0" destOrd="0" parTransId="{0D5EE977-8941-43AC-AD77-46A0C1566CB1}" sibTransId="{90CC5CB1-238C-4DBE-B716-782296302391}"/>
    <dgm:cxn modelId="{BCC24A51-51AE-4AE4-9137-391DDB6AF868}" type="presOf" srcId="{A7E02D75-3A4A-4946-9942-85C25FB41BEC}" destId="{8D50186F-0F64-4121-A38F-60EE3F24A6B2}" srcOrd="0" destOrd="0" presId="urn:microsoft.com/office/officeart/2005/8/layout/hierarchy4"/>
    <dgm:cxn modelId="{E3981B97-F956-43DD-977C-1594B35AC0AC}" type="presOf" srcId="{B8F4A7D2-6A96-4329-964D-39D5129CF150}" destId="{B6A67825-44D0-4555-811E-8C33D82DC2AC}" srcOrd="0" destOrd="0" presId="urn:microsoft.com/office/officeart/2005/8/layout/hierarchy4"/>
    <dgm:cxn modelId="{E53736A0-B11B-4B5B-99F1-52FDE220982A}" type="presOf" srcId="{EA578E10-D046-40BF-B6B9-59D3E477D4FC}" destId="{CF0822E5-BA7C-49A5-A86E-1EA8BA1BC143}" srcOrd="0" destOrd="0" presId="urn:microsoft.com/office/officeart/2005/8/layout/hierarchy4"/>
    <dgm:cxn modelId="{457D41CB-8937-4D7B-8901-6EB1C2B01653}" type="presOf" srcId="{95F71DD3-B82A-48F8-A833-859003139675}" destId="{955BFDA0-A805-4434-859B-E1392D07B7CD}" srcOrd="0" destOrd="0" presId="urn:microsoft.com/office/officeart/2005/8/layout/hierarchy4"/>
    <dgm:cxn modelId="{5A773605-1DC7-4337-8910-15A54FC18C0A}" type="presOf" srcId="{51C841DA-1C35-486C-A0F3-5AF8CDE89F26}" destId="{E64E60D2-E6CB-4610-A90F-C6CFAAA52496}" srcOrd="0" destOrd="0" presId="urn:microsoft.com/office/officeart/2005/8/layout/hierarchy4"/>
    <dgm:cxn modelId="{4C5BEF50-D13E-4287-881B-397C7307DC6F}" type="presOf" srcId="{A83B6523-2407-4E07-B6DA-37053FE646E4}" destId="{87816230-3A40-4C3C-AD58-50FBC0EEBD62}" srcOrd="0" destOrd="0" presId="urn:microsoft.com/office/officeart/2005/8/layout/hierarchy4"/>
    <dgm:cxn modelId="{D1F762A2-D0A4-404F-9CE8-7707C79FEA8C}" srcId="{A83B6523-2407-4E07-B6DA-37053FE646E4}" destId="{A7E02D75-3A4A-4946-9942-85C25FB41BEC}" srcOrd="1" destOrd="0" parTransId="{03EF1314-000D-4A75-A0C6-31EDDD656325}" sibTransId="{F683E67E-49A7-4E67-93B2-B6A329203076}"/>
    <dgm:cxn modelId="{81FEE627-026E-4818-82A8-C06015366EF9}" type="presOf" srcId="{5F5A8264-73A6-4EFF-A6D5-0F9EDCF6738F}" destId="{99A9C99C-50C8-42E1-BF81-0F5266A0EFA9}" srcOrd="0" destOrd="0" presId="urn:microsoft.com/office/officeart/2005/8/layout/hierarchy4"/>
    <dgm:cxn modelId="{EE241930-6520-43E2-A38D-18A9AD5C4DE9}" srcId="{B8F4A7D2-6A96-4329-964D-39D5129CF150}" destId="{5F5A8264-73A6-4EFF-A6D5-0F9EDCF6738F}" srcOrd="1" destOrd="0" parTransId="{D5CCE50C-99F3-4577-AA28-FC8DE5EBD905}" sibTransId="{59CB5D86-600C-42FE-9BE0-F8FC88B4922C}"/>
    <dgm:cxn modelId="{D41B358D-CF69-4296-8D4C-BE675B5051DA}" srcId="{5F5A8264-73A6-4EFF-A6D5-0F9EDCF6738F}" destId="{EA578E10-D046-40BF-B6B9-59D3E477D4FC}" srcOrd="1" destOrd="0" parTransId="{B354D0CA-21EC-4EC7-8F27-B6710C1F4F6B}" sibTransId="{CE09072F-A80A-4400-BB08-A6DD1E5FB229}"/>
    <dgm:cxn modelId="{D5D5A956-A6FD-4824-B72A-938B5956B7DD}" type="presParOf" srcId="{0EDEA48C-C561-4D6B-B20F-52D5D9A3CBDE}" destId="{DC25DE2E-3883-4013-8002-790EA1D3961B}" srcOrd="0" destOrd="0" presId="urn:microsoft.com/office/officeart/2005/8/layout/hierarchy4"/>
    <dgm:cxn modelId="{850110C7-6964-4714-A3A4-B6D3AFB874B4}" type="presParOf" srcId="{DC25DE2E-3883-4013-8002-790EA1D3961B}" destId="{B6A67825-44D0-4555-811E-8C33D82DC2AC}" srcOrd="0" destOrd="0" presId="urn:microsoft.com/office/officeart/2005/8/layout/hierarchy4"/>
    <dgm:cxn modelId="{0834383D-01E7-4D47-9C76-1EA0F5B96E4A}" type="presParOf" srcId="{DC25DE2E-3883-4013-8002-790EA1D3961B}" destId="{E4EE98A7-58F6-4E63-AF8C-6E5A8E0CC0CF}" srcOrd="1" destOrd="0" presId="urn:microsoft.com/office/officeart/2005/8/layout/hierarchy4"/>
    <dgm:cxn modelId="{3BB7BED7-F44D-4289-9147-496FE65F9D47}" type="presParOf" srcId="{DC25DE2E-3883-4013-8002-790EA1D3961B}" destId="{66E3CD19-4D72-4304-9D66-620E7B657CD3}" srcOrd="2" destOrd="0" presId="urn:microsoft.com/office/officeart/2005/8/layout/hierarchy4"/>
    <dgm:cxn modelId="{77026652-7DE3-4201-ADD7-E37D2D969DC0}" type="presParOf" srcId="{66E3CD19-4D72-4304-9D66-620E7B657CD3}" destId="{B9007885-A1F9-4075-85EE-62A9C83DE312}" srcOrd="0" destOrd="0" presId="urn:microsoft.com/office/officeart/2005/8/layout/hierarchy4"/>
    <dgm:cxn modelId="{6048264A-7C67-4054-BF4E-0A0FE5DCECB5}" type="presParOf" srcId="{B9007885-A1F9-4075-85EE-62A9C83DE312}" destId="{87816230-3A40-4C3C-AD58-50FBC0EEBD62}" srcOrd="0" destOrd="0" presId="urn:microsoft.com/office/officeart/2005/8/layout/hierarchy4"/>
    <dgm:cxn modelId="{D546BFE6-2619-4D48-871C-E4356D923876}" type="presParOf" srcId="{B9007885-A1F9-4075-85EE-62A9C83DE312}" destId="{EF46E04A-FAB0-45AC-873C-C9EDDD18136E}" srcOrd="1" destOrd="0" presId="urn:microsoft.com/office/officeart/2005/8/layout/hierarchy4"/>
    <dgm:cxn modelId="{E75A309E-7981-4796-AA8D-59ACB07068CB}" type="presParOf" srcId="{B9007885-A1F9-4075-85EE-62A9C83DE312}" destId="{43F63C40-F85E-455C-8980-CB434E31D776}" srcOrd="2" destOrd="0" presId="urn:microsoft.com/office/officeart/2005/8/layout/hierarchy4"/>
    <dgm:cxn modelId="{E73E614C-A9E4-4B99-9B28-14D27CCC099D}" type="presParOf" srcId="{43F63C40-F85E-455C-8980-CB434E31D776}" destId="{C36240A7-17F4-4BBE-BA16-3905B30CBA9E}" srcOrd="0" destOrd="0" presId="urn:microsoft.com/office/officeart/2005/8/layout/hierarchy4"/>
    <dgm:cxn modelId="{284C50E5-0ADD-4CAD-8E63-5F685AD496E6}" type="presParOf" srcId="{C36240A7-17F4-4BBE-BA16-3905B30CBA9E}" destId="{E64E60D2-E6CB-4610-A90F-C6CFAAA52496}" srcOrd="0" destOrd="0" presId="urn:microsoft.com/office/officeart/2005/8/layout/hierarchy4"/>
    <dgm:cxn modelId="{68B97C62-0C1B-422F-AAFD-77124F4910A3}" type="presParOf" srcId="{C36240A7-17F4-4BBE-BA16-3905B30CBA9E}" destId="{9A98288F-2AAB-4E35-8CF3-C35555E17DB1}" srcOrd="1" destOrd="0" presId="urn:microsoft.com/office/officeart/2005/8/layout/hierarchy4"/>
    <dgm:cxn modelId="{0799E02F-FDDD-4E92-AC89-E391B557A5AF}" type="presParOf" srcId="{43F63C40-F85E-455C-8980-CB434E31D776}" destId="{7C7B0D48-5966-4EA8-8DD2-232B9682558B}" srcOrd="1" destOrd="0" presId="urn:microsoft.com/office/officeart/2005/8/layout/hierarchy4"/>
    <dgm:cxn modelId="{0D8634FF-9839-4162-A5BB-C00982518237}" type="presParOf" srcId="{43F63C40-F85E-455C-8980-CB434E31D776}" destId="{66E0D448-7AD9-4D83-81A7-A99FBEDBE0D0}" srcOrd="2" destOrd="0" presId="urn:microsoft.com/office/officeart/2005/8/layout/hierarchy4"/>
    <dgm:cxn modelId="{0FD06574-7B34-4893-953A-8173E9391EDA}" type="presParOf" srcId="{66E0D448-7AD9-4D83-81A7-A99FBEDBE0D0}" destId="{8D50186F-0F64-4121-A38F-60EE3F24A6B2}" srcOrd="0" destOrd="0" presId="urn:microsoft.com/office/officeart/2005/8/layout/hierarchy4"/>
    <dgm:cxn modelId="{0D48CA08-ABA1-409E-A947-4632527C4AF4}" type="presParOf" srcId="{66E0D448-7AD9-4D83-81A7-A99FBEDBE0D0}" destId="{C009DEE6-4397-40C1-8CD5-8A90D308E2BE}" srcOrd="1" destOrd="0" presId="urn:microsoft.com/office/officeart/2005/8/layout/hierarchy4"/>
    <dgm:cxn modelId="{747FEECC-A662-4A63-B675-7C93B3549A84}" type="presParOf" srcId="{66E3CD19-4D72-4304-9D66-620E7B657CD3}" destId="{E72E0391-15E7-4EC7-85F9-35658282B791}" srcOrd="1" destOrd="0" presId="urn:microsoft.com/office/officeart/2005/8/layout/hierarchy4"/>
    <dgm:cxn modelId="{5966F327-BA5F-4F61-85D6-982D88B5A8FA}" type="presParOf" srcId="{66E3CD19-4D72-4304-9D66-620E7B657CD3}" destId="{6D303727-B298-45BF-AD2E-4DA2857E6910}" srcOrd="2" destOrd="0" presId="urn:microsoft.com/office/officeart/2005/8/layout/hierarchy4"/>
    <dgm:cxn modelId="{F14ADB1B-2739-4FE7-8B43-B392CF86A75D}" type="presParOf" srcId="{6D303727-B298-45BF-AD2E-4DA2857E6910}" destId="{99A9C99C-50C8-42E1-BF81-0F5266A0EFA9}" srcOrd="0" destOrd="0" presId="urn:microsoft.com/office/officeart/2005/8/layout/hierarchy4"/>
    <dgm:cxn modelId="{FF53B5FF-69A9-4648-A737-8A2774DB780F}" type="presParOf" srcId="{6D303727-B298-45BF-AD2E-4DA2857E6910}" destId="{1CD946B7-3FBD-46D3-AE0E-7E97991618E8}" srcOrd="1" destOrd="0" presId="urn:microsoft.com/office/officeart/2005/8/layout/hierarchy4"/>
    <dgm:cxn modelId="{89C50842-0073-41D5-8F27-33BE71519DBA}" type="presParOf" srcId="{6D303727-B298-45BF-AD2E-4DA2857E6910}" destId="{09403B4C-CB10-4593-B1D4-EA320FA8148E}" srcOrd="2" destOrd="0" presId="urn:microsoft.com/office/officeart/2005/8/layout/hierarchy4"/>
    <dgm:cxn modelId="{404B2ADF-88E5-4915-A6DA-CC6D39D2F7F9}" type="presParOf" srcId="{09403B4C-CB10-4593-B1D4-EA320FA8148E}" destId="{5051A9B3-44A6-4F4F-BD9B-00EA536BD51E}" srcOrd="0" destOrd="0" presId="urn:microsoft.com/office/officeart/2005/8/layout/hierarchy4"/>
    <dgm:cxn modelId="{AC4659B9-286F-4FC1-85AB-5B9916842FC8}" type="presParOf" srcId="{5051A9B3-44A6-4F4F-BD9B-00EA536BD51E}" destId="{955BFDA0-A805-4434-859B-E1392D07B7CD}" srcOrd="0" destOrd="0" presId="urn:microsoft.com/office/officeart/2005/8/layout/hierarchy4"/>
    <dgm:cxn modelId="{63DB3C30-051F-4C05-BD3D-49F70797733B}" type="presParOf" srcId="{5051A9B3-44A6-4F4F-BD9B-00EA536BD51E}" destId="{073BC910-FC48-4FF2-B7CB-9723C266E40E}" srcOrd="1" destOrd="0" presId="urn:microsoft.com/office/officeart/2005/8/layout/hierarchy4"/>
    <dgm:cxn modelId="{AD77F572-279F-41A7-BD1D-E101423BE386}" type="presParOf" srcId="{09403B4C-CB10-4593-B1D4-EA320FA8148E}" destId="{44ECC14E-F62F-4273-A99F-B7E2E86B4489}" srcOrd="1" destOrd="0" presId="urn:microsoft.com/office/officeart/2005/8/layout/hierarchy4"/>
    <dgm:cxn modelId="{024CFBFB-809E-417B-9411-9363966E1B98}" type="presParOf" srcId="{09403B4C-CB10-4593-B1D4-EA320FA8148E}" destId="{CF131CFF-EC04-4F38-8759-A3E2F7A55916}" srcOrd="2" destOrd="0" presId="urn:microsoft.com/office/officeart/2005/8/layout/hierarchy4"/>
    <dgm:cxn modelId="{89280CC9-D9FF-4E03-BC05-E0650E931C17}" type="presParOf" srcId="{CF131CFF-EC04-4F38-8759-A3E2F7A55916}" destId="{CF0822E5-BA7C-49A5-A86E-1EA8BA1BC143}" srcOrd="0" destOrd="0" presId="urn:microsoft.com/office/officeart/2005/8/layout/hierarchy4"/>
    <dgm:cxn modelId="{940CB623-043D-4F1E-9E58-2801E19053CE}" type="presParOf" srcId="{CF131CFF-EC04-4F38-8759-A3E2F7A55916}" destId="{87FFA85D-B185-43F0-BFDD-2FF35ED2B3A9}" srcOrd="1" destOrd="0" presId="urn:microsoft.com/office/officeart/2005/8/layout/hierarchy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DDFFDF-15D8-4CC3-9ECD-F2CBEEF08EF3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1D24FC-290F-4437-BB76-4B3A9C3278AE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3600" dirty="0" smtClean="0"/>
            <a:t>GNSO Council</a:t>
          </a:r>
        </a:p>
      </dgm:t>
    </dgm:pt>
    <dgm:pt modelId="{5B3379A5-8FDF-40E8-9C64-B879247E80D7}" type="parTrans" cxnId="{A3AA74EE-3A68-407A-9B9D-F6FDCF25E4F4}">
      <dgm:prSet/>
      <dgm:spPr/>
      <dgm:t>
        <a:bodyPr/>
        <a:lstStyle/>
        <a:p>
          <a:endParaRPr lang="en-US"/>
        </a:p>
      </dgm:t>
    </dgm:pt>
    <dgm:pt modelId="{66C32478-D622-4E49-9DC6-E11876DB4F5C}" type="sibTrans" cxnId="{A3AA74EE-3A68-407A-9B9D-F6FDCF25E4F4}">
      <dgm:prSet/>
      <dgm:spPr/>
      <dgm:t>
        <a:bodyPr/>
        <a:lstStyle/>
        <a:p>
          <a:endParaRPr lang="en-US"/>
        </a:p>
      </dgm:t>
    </dgm:pt>
    <dgm:pt modelId="{6827DE08-61F7-4ED0-987C-7CFADE23D21A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400" dirty="0" smtClean="0"/>
            <a:t>Policy Process Steering Committee (PPSC)</a:t>
          </a:r>
          <a:endParaRPr lang="en-US" sz="2400" dirty="0"/>
        </a:p>
      </dgm:t>
    </dgm:pt>
    <dgm:pt modelId="{24ACFC2A-CAE6-4284-A6A4-7946ED069B94}" type="parTrans" cxnId="{DCEF50BA-4930-4FBB-9712-D4D03D5DB6E7}">
      <dgm:prSet/>
      <dgm:spPr>
        <a:ln>
          <a:solidFill>
            <a:schemeClr val="accent1"/>
          </a:solidFill>
          <a:prstDash val="sysDash"/>
        </a:ln>
      </dgm:spPr>
      <dgm:t>
        <a:bodyPr/>
        <a:lstStyle/>
        <a:p>
          <a:endParaRPr lang="en-US"/>
        </a:p>
      </dgm:t>
    </dgm:pt>
    <dgm:pt modelId="{2556D2A2-96ED-4F2C-9FA9-6766A13ED281}" type="sibTrans" cxnId="{DCEF50BA-4930-4FBB-9712-D4D03D5DB6E7}">
      <dgm:prSet/>
      <dgm:spPr/>
      <dgm:t>
        <a:bodyPr/>
        <a:lstStyle/>
        <a:p>
          <a:endParaRPr lang="en-US"/>
        </a:p>
      </dgm:t>
    </dgm:pt>
    <dgm:pt modelId="{CC0DC567-0845-4788-A087-FCAEFB0ECE27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  <a:prstDash val="dash"/>
        </a:ln>
      </dgm:spPr>
      <dgm:t>
        <a:bodyPr/>
        <a:lstStyle/>
        <a:p>
          <a:r>
            <a:rPr lang="en-US" sz="1600" dirty="0" smtClean="0"/>
            <a:t>PDP </a:t>
          </a:r>
          <a:br>
            <a:rPr lang="en-US" sz="1600" dirty="0" smtClean="0"/>
          </a:br>
          <a:r>
            <a:rPr lang="en-US" sz="1600" dirty="0" smtClean="0"/>
            <a:t>Work Team</a:t>
          </a:r>
          <a:endParaRPr lang="en-US" sz="1600" dirty="0"/>
        </a:p>
      </dgm:t>
    </dgm:pt>
    <dgm:pt modelId="{5E5EF3E8-7280-4D73-B56A-6673EFAFF473}" type="parTrans" cxnId="{411833B0-E3BB-4B14-A1D2-CE44333A0DBA}">
      <dgm:prSet/>
      <dgm:spPr/>
      <dgm:t>
        <a:bodyPr/>
        <a:lstStyle/>
        <a:p>
          <a:endParaRPr lang="en-US"/>
        </a:p>
      </dgm:t>
    </dgm:pt>
    <dgm:pt modelId="{A692C346-5B05-445F-BB6E-532C99AFBCAE}" type="sibTrans" cxnId="{411833B0-E3BB-4B14-A1D2-CE44333A0DBA}">
      <dgm:prSet/>
      <dgm:spPr/>
      <dgm:t>
        <a:bodyPr/>
        <a:lstStyle/>
        <a:p>
          <a:endParaRPr lang="en-US"/>
        </a:p>
      </dgm:t>
    </dgm:pt>
    <dgm:pt modelId="{3CB38BC3-E831-4E96-AE0E-CBB8B9169DD7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  <a:prstDash val="dash"/>
        </a:ln>
      </dgm:spPr>
      <dgm:t>
        <a:bodyPr/>
        <a:lstStyle/>
        <a:p>
          <a:r>
            <a:rPr lang="en-US" sz="1600" dirty="0" smtClean="0"/>
            <a:t>Working Group </a:t>
          </a:r>
          <a:br>
            <a:rPr lang="en-US" sz="1600" dirty="0" smtClean="0"/>
          </a:br>
          <a:r>
            <a:rPr lang="en-US" sz="1600" dirty="0" smtClean="0"/>
            <a:t>Work Team</a:t>
          </a:r>
          <a:endParaRPr lang="en-US" sz="1600" dirty="0"/>
        </a:p>
      </dgm:t>
    </dgm:pt>
    <dgm:pt modelId="{E17E836B-DF8D-4AA4-922D-8CEFC401850A}" type="parTrans" cxnId="{E3AFCF22-1634-4F7B-95A7-70BA8D86D991}">
      <dgm:prSet/>
      <dgm:spPr/>
      <dgm:t>
        <a:bodyPr/>
        <a:lstStyle/>
        <a:p>
          <a:endParaRPr lang="en-US"/>
        </a:p>
      </dgm:t>
    </dgm:pt>
    <dgm:pt modelId="{490A3E70-9731-4FA5-823A-9EA30CACDB11}" type="sibTrans" cxnId="{E3AFCF22-1634-4F7B-95A7-70BA8D86D991}">
      <dgm:prSet/>
      <dgm:spPr/>
      <dgm:t>
        <a:bodyPr/>
        <a:lstStyle/>
        <a:p>
          <a:endParaRPr lang="en-US"/>
        </a:p>
      </dgm:t>
    </dgm:pt>
    <dgm:pt modelId="{D7B67A00-83E1-4408-995A-CE1087B4A902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400" dirty="0" smtClean="0"/>
            <a:t>Operations</a:t>
          </a:r>
          <a:br>
            <a:rPr lang="en-US" sz="2400" dirty="0" smtClean="0"/>
          </a:br>
          <a:r>
            <a:rPr lang="en-US" sz="2400" dirty="0" smtClean="0"/>
            <a:t>Steering Committee</a:t>
          </a:r>
          <a:br>
            <a:rPr lang="en-US" sz="2400" dirty="0" smtClean="0"/>
          </a:br>
          <a:r>
            <a:rPr lang="en-US" sz="2400" dirty="0" smtClean="0"/>
            <a:t>(OSC)</a:t>
          </a:r>
          <a:endParaRPr lang="en-US" sz="2400" dirty="0"/>
        </a:p>
      </dgm:t>
    </dgm:pt>
    <dgm:pt modelId="{EFE712EE-43FF-4310-B483-D7EBEB502A08}" type="parTrans" cxnId="{C95339D1-9C53-4990-9A6B-80F6EE1A9172}">
      <dgm:prSet/>
      <dgm:spPr>
        <a:ln>
          <a:solidFill>
            <a:schemeClr val="accent1"/>
          </a:solidFill>
          <a:prstDash val="sysDash"/>
        </a:ln>
      </dgm:spPr>
      <dgm:t>
        <a:bodyPr/>
        <a:lstStyle/>
        <a:p>
          <a:endParaRPr lang="en-US"/>
        </a:p>
      </dgm:t>
    </dgm:pt>
    <dgm:pt modelId="{C85D92EB-7FBD-4D85-BC2D-18336A4EFB69}" type="sibTrans" cxnId="{C95339D1-9C53-4990-9A6B-80F6EE1A9172}">
      <dgm:prSet/>
      <dgm:spPr/>
      <dgm:t>
        <a:bodyPr/>
        <a:lstStyle/>
        <a:p>
          <a:endParaRPr lang="en-US"/>
        </a:p>
      </dgm:t>
    </dgm:pt>
    <dgm:pt modelId="{ABB3F41C-56BB-4202-83D8-65BBCF8DE999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  <a:prstDash val="dash"/>
        </a:ln>
      </dgm:spPr>
      <dgm:t>
        <a:bodyPr/>
        <a:lstStyle/>
        <a:p>
          <a:r>
            <a:rPr lang="en-US" sz="1600" dirty="0" smtClean="0"/>
            <a:t>GNSO </a:t>
          </a:r>
          <a:br>
            <a:rPr lang="en-US" sz="1600" dirty="0" smtClean="0"/>
          </a:br>
          <a:r>
            <a:rPr lang="en-US" sz="1600" dirty="0" smtClean="0"/>
            <a:t>Operations</a:t>
          </a:r>
          <a:br>
            <a:rPr lang="en-US" sz="1600" dirty="0" smtClean="0"/>
          </a:br>
          <a:r>
            <a:rPr lang="en-US" sz="1600" dirty="0" smtClean="0"/>
            <a:t>Work Team</a:t>
          </a:r>
          <a:endParaRPr lang="en-US" sz="1600" dirty="0"/>
        </a:p>
      </dgm:t>
    </dgm:pt>
    <dgm:pt modelId="{9F38C0DA-1472-4C35-B4F1-3D74D8A9C561}" type="parTrans" cxnId="{AAE80122-5C53-4ABC-8425-CA9DEFA00263}">
      <dgm:prSet/>
      <dgm:spPr/>
      <dgm:t>
        <a:bodyPr/>
        <a:lstStyle/>
        <a:p>
          <a:endParaRPr lang="en-US"/>
        </a:p>
      </dgm:t>
    </dgm:pt>
    <dgm:pt modelId="{67936664-8984-4FE6-A15E-B65A868A7E8E}" type="sibTrans" cxnId="{AAE80122-5C53-4ABC-8425-CA9DEFA00263}">
      <dgm:prSet/>
      <dgm:spPr/>
      <dgm:t>
        <a:bodyPr/>
        <a:lstStyle/>
        <a:p>
          <a:endParaRPr lang="en-US"/>
        </a:p>
      </dgm:t>
    </dgm:pt>
    <dgm:pt modelId="{E31CA1C4-B1D1-44C7-A806-7551D4F60E41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  <a:prstDash val="dash"/>
        </a:ln>
      </dgm:spPr>
      <dgm:t>
        <a:bodyPr/>
        <a:lstStyle/>
        <a:p>
          <a:r>
            <a:rPr lang="en-US" sz="1600" dirty="0" smtClean="0"/>
            <a:t>Constituency </a:t>
          </a:r>
          <a:br>
            <a:rPr lang="en-US" sz="1600" dirty="0" smtClean="0"/>
          </a:br>
          <a:r>
            <a:rPr lang="en-US" sz="1600" dirty="0" smtClean="0"/>
            <a:t>Operations</a:t>
          </a:r>
          <a:br>
            <a:rPr lang="en-US" sz="1600" dirty="0" smtClean="0"/>
          </a:br>
          <a:r>
            <a:rPr lang="en-US" sz="1600" dirty="0" smtClean="0"/>
            <a:t>Work Team</a:t>
          </a:r>
          <a:endParaRPr lang="en-US" sz="1600" dirty="0"/>
        </a:p>
      </dgm:t>
    </dgm:pt>
    <dgm:pt modelId="{1A424FD3-3212-4CF3-9925-925F135F6697}" type="parTrans" cxnId="{31C4E160-7FA5-49C6-8C82-3C3781E4F7BD}">
      <dgm:prSet/>
      <dgm:spPr/>
      <dgm:t>
        <a:bodyPr/>
        <a:lstStyle/>
        <a:p>
          <a:endParaRPr lang="en-US"/>
        </a:p>
      </dgm:t>
    </dgm:pt>
    <dgm:pt modelId="{009CE814-4600-4AB6-B8E4-C8B0045D4104}" type="sibTrans" cxnId="{31C4E160-7FA5-49C6-8C82-3C3781E4F7BD}">
      <dgm:prSet/>
      <dgm:spPr/>
      <dgm:t>
        <a:bodyPr/>
        <a:lstStyle/>
        <a:p>
          <a:endParaRPr lang="en-US"/>
        </a:p>
      </dgm:t>
    </dgm:pt>
    <dgm:pt modelId="{0E4360D1-B952-4566-8D2E-218A3068AA8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  <a:prstDash val="dash"/>
        </a:ln>
      </dgm:spPr>
      <dgm:t>
        <a:bodyPr/>
        <a:lstStyle/>
        <a:p>
          <a:r>
            <a:rPr lang="en-US" sz="1600" dirty="0" err="1" smtClean="0"/>
            <a:t>Commun-ications</a:t>
          </a:r>
          <a:r>
            <a:rPr lang="en-US" sz="1600" dirty="0" smtClean="0"/>
            <a:t/>
          </a:r>
          <a:br>
            <a:rPr lang="en-US" sz="1600" dirty="0" smtClean="0"/>
          </a:br>
          <a:r>
            <a:rPr lang="en-US" sz="1600" dirty="0" smtClean="0"/>
            <a:t>Work Team</a:t>
          </a:r>
          <a:endParaRPr lang="en-US" sz="1600" dirty="0"/>
        </a:p>
      </dgm:t>
    </dgm:pt>
    <dgm:pt modelId="{82E683AB-E543-46D0-A104-64098A4CA292}" type="parTrans" cxnId="{CE5B59BD-C027-4892-8C18-E6FA31143683}">
      <dgm:prSet/>
      <dgm:spPr/>
      <dgm:t>
        <a:bodyPr/>
        <a:lstStyle/>
        <a:p>
          <a:endParaRPr lang="en-US"/>
        </a:p>
      </dgm:t>
    </dgm:pt>
    <dgm:pt modelId="{2CA71E8E-CEC3-45A2-89B7-A8DC74BFC453}" type="sibTrans" cxnId="{CE5B59BD-C027-4892-8C18-E6FA31143683}">
      <dgm:prSet/>
      <dgm:spPr/>
      <dgm:t>
        <a:bodyPr/>
        <a:lstStyle/>
        <a:p>
          <a:endParaRPr lang="en-US"/>
        </a:p>
      </dgm:t>
    </dgm:pt>
    <dgm:pt modelId="{69C42345-D596-46E8-834F-4FF5140BAD95}" type="pres">
      <dgm:prSet presAssocID="{E1DDFFDF-15D8-4CC3-9ECD-F2CBEEF08EF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EEE70A2-2262-425B-9C32-581CBF2D2FBD}" type="pres">
      <dgm:prSet presAssocID="{A81D24FC-290F-4437-BB76-4B3A9C3278AE}" presName="vertOne" presStyleCnt="0"/>
      <dgm:spPr/>
    </dgm:pt>
    <dgm:pt modelId="{8ACBB3C5-E075-4A32-8B2A-BD8A9F6DB73F}" type="pres">
      <dgm:prSet presAssocID="{A81D24FC-290F-4437-BB76-4B3A9C3278AE}" presName="txOne" presStyleLbl="node0" presStyleIdx="0" presStyleCnt="1" custScaleY="69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38A3B5-7D15-42FE-B5E6-0DDA6AC0481F}" type="pres">
      <dgm:prSet presAssocID="{A81D24FC-290F-4437-BB76-4B3A9C3278AE}" presName="parTransOne" presStyleCnt="0"/>
      <dgm:spPr/>
    </dgm:pt>
    <dgm:pt modelId="{777C9268-121F-4EAE-80AA-C1D74A3B404E}" type="pres">
      <dgm:prSet presAssocID="{A81D24FC-290F-4437-BB76-4B3A9C3278AE}" presName="horzOne" presStyleCnt="0"/>
      <dgm:spPr/>
    </dgm:pt>
    <dgm:pt modelId="{EF9D84CA-98D5-47F2-B0A4-A636854EB26C}" type="pres">
      <dgm:prSet presAssocID="{6827DE08-61F7-4ED0-987C-7CFADE23D21A}" presName="vertTwo" presStyleCnt="0"/>
      <dgm:spPr/>
    </dgm:pt>
    <dgm:pt modelId="{5DDAB161-6655-4215-B11D-19866E7135D4}" type="pres">
      <dgm:prSet presAssocID="{6827DE08-61F7-4ED0-987C-7CFADE23D21A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CFD49B-73B7-4479-B186-829091696BDC}" type="pres">
      <dgm:prSet presAssocID="{6827DE08-61F7-4ED0-987C-7CFADE23D21A}" presName="parTransTwo" presStyleCnt="0"/>
      <dgm:spPr/>
    </dgm:pt>
    <dgm:pt modelId="{B8F4EAA8-BFBE-4766-AE51-EE7731E8C721}" type="pres">
      <dgm:prSet presAssocID="{6827DE08-61F7-4ED0-987C-7CFADE23D21A}" presName="horzTwo" presStyleCnt="0"/>
      <dgm:spPr/>
    </dgm:pt>
    <dgm:pt modelId="{AE836680-11F4-4D64-9974-2FD7F8FD22CE}" type="pres">
      <dgm:prSet presAssocID="{CC0DC567-0845-4788-A087-FCAEFB0ECE27}" presName="vertThree" presStyleCnt="0"/>
      <dgm:spPr/>
    </dgm:pt>
    <dgm:pt modelId="{471AD667-470F-4944-AC0D-25427447AF4B}" type="pres">
      <dgm:prSet presAssocID="{CC0DC567-0845-4788-A087-FCAEFB0ECE27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4F55CB-9611-4F23-A94B-643EA1235FAC}" type="pres">
      <dgm:prSet presAssocID="{CC0DC567-0845-4788-A087-FCAEFB0ECE27}" presName="horzThree" presStyleCnt="0"/>
      <dgm:spPr/>
    </dgm:pt>
    <dgm:pt modelId="{D8BB2C34-450A-464E-9D5D-D456976DA629}" type="pres">
      <dgm:prSet presAssocID="{A692C346-5B05-445F-BB6E-532C99AFBCAE}" presName="sibSpaceThree" presStyleCnt="0"/>
      <dgm:spPr/>
    </dgm:pt>
    <dgm:pt modelId="{C675D409-0DE5-4345-9957-9687CBC24F73}" type="pres">
      <dgm:prSet presAssocID="{3CB38BC3-E831-4E96-AE0E-CBB8B9169DD7}" presName="vertThree" presStyleCnt="0"/>
      <dgm:spPr/>
    </dgm:pt>
    <dgm:pt modelId="{4CDFD581-6FE5-4312-BFAB-D7C546F60B0A}" type="pres">
      <dgm:prSet presAssocID="{3CB38BC3-E831-4E96-AE0E-CBB8B9169DD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61239C-4561-4290-898E-182741BD9D6E}" type="pres">
      <dgm:prSet presAssocID="{3CB38BC3-E831-4E96-AE0E-CBB8B9169DD7}" presName="horzThree" presStyleCnt="0"/>
      <dgm:spPr/>
    </dgm:pt>
    <dgm:pt modelId="{05DAE3C9-8E35-448E-92C1-EEB6D286328D}" type="pres">
      <dgm:prSet presAssocID="{2556D2A2-96ED-4F2C-9FA9-6766A13ED281}" presName="sibSpaceTwo" presStyleCnt="0"/>
      <dgm:spPr/>
    </dgm:pt>
    <dgm:pt modelId="{FAB4D8D9-492C-40F9-9A49-7A9B752E4DE7}" type="pres">
      <dgm:prSet presAssocID="{D7B67A00-83E1-4408-995A-CE1087B4A902}" presName="vertTwo" presStyleCnt="0"/>
      <dgm:spPr/>
    </dgm:pt>
    <dgm:pt modelId="{DE83936B-43BC-4AED-8332-635A0016519C}" type="pres">
      <dgm:prSet presAssocID="{D7B67A00-83E1-4408-995A-CE1087B4A90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714BE7-AB5F-4050-83A0-8B0164988847}" type="pres">
      <dgm:prSet presAssocID="{D7B67A00-83E1-4408-995A-CE1087B4A902}" presName="parTransTwo" presStyleCnt="0"/>
      <dgm:spPr/>
    </dgm:pt>
    <dgm:pt modelId="{CFA25DBD-C7D0-4775-8515-D770725D89E3}" type="pres">
      <dgm:prSet presAssocID="{D7B67A00-83E1-4408-995A-CE1087B4A902}" presName="horzTwo" presStyleCnt="0"/>
      <dgm:spPr/>
    </dgm:pt>
    <dgm:pt modelId="{D88EB4A4-4576-479B-8CFA-65237D3062B1}" type="pres">
      <dgm:prSet presAssocID="{ABB3F41C-56BB-4202-83D8-65BBCF8DE999}" presName="vertThree" presStyleCnt="0"/>
      <dgm:spPr/>
    </dgm:pt>
    <dgm:pt modelId="{E9AB6D05-6C45-4601-B9F0-5BC7E66B1A61}" type="pres">
      <dgm:prSet presAssocID="{ABB3F41C-56BB-4202-83D8-65BBCF8DE99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E1954-6D4B-4284-85F6-104E49902C8D}" type="pres">
      <dgm:prSet presAssocID="{ABB3F41C-56BB-4202-83D8-65BBCF8DE999}" presName="horzThree" presStyleCnt="0"/>
      <dgm:spPr/>
    </dgm:pt>
    <dgm:pt modelId="{74F674F0-68B3-424E-8C09-6CA92C2562B8}" type="pres">
      <dgm:prSet presAssocID="{67936664-8984-4FE6-A15E-B65A868A7E8E}" presName="sibSpaceThree" presStyleCnt="0"/>
      <dgm:spPr/>
    </dgm:pt>
    <dgm:pt modelId="{15A9C614-5FB3-4D67-8EA8-9EFBE98D0CC6}" type="pres">
      <dgm:prSet presAssocID="{E31CA1C4-B1D1-44C7-A806-7551D4F60E41}" presName="vertThree" presStyleCnt="0"/>
      <dgm:spPr/>
    </dgm:pt>
    <dgm:pt modelId="{2D0B897E-B6BD-4F27-A27B-B1E73D5250F9}" type="pres">
      <dgm:prSet presAssocID="{E31CA1C4-B1D1-44C7-A806-7551D4F60E41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DFFD8C-2221-41AF-8B74-8215E51FF670}" type="pres">
      <dgm:prSet presAssocID="{E31CA1C4-B1D1-44C7-A806-7551D4F60E41}" presName="horzThree" presStyleCnt="0"/>
      <dgm:spPr/>
    </dgm:pt>
    <dgm:pt modelId="{F8C57FF6-E7C6-4F23-B68E-B3173120CF54}" type="pres">
      <dgm:prSet presAssocID="{009CE814-4600-4AB6-B8E4-C8B0045D4104}" presName="sibSpaceThree" presStyleCnt="0"/>
      <dgm:spPr/>
    </dgm:pt>
    <dgm:pt modelId="{1CD108D7-F0B0-4B6B-ABD3-D62F356BDB08}" type="pres">
      <dgm:prSet presAssocID="{0E4360D1-B952-4566-8D2E-218A3068AA87}" presName="vertThree" presStyleCnt="0"/>
      <dgm:spPr/>
    </dgm:pt>
    <dgm:pt modelId="{B166A44F-AA9F-4245-8A39-4335A8E97BAF}" type="pres">
      <dgm:prSet presAssocID="{0E4360D1-B952-4566-8D2E-218A3068AA87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21796F-3F6E-44F4-B96B-3A6F98CB9F56}" type="pres">
      <dgm:prSet presAssocID="{0E4360D1-B952-4566-8D2E-218A3068AA87}" presName="horzThree" presStyleCnt="0"/>
      <dgm:spPr/>
    </dgm:pt>
  </dgm:ptLst>
  <dgm:cxnLst>
    <dgm:cxn modelId="{EA9EA396-BA3A-4575-A51B-A089243CA092}" type="presOf" srcId="{6827DE08-61F7-4ED0-987C-7CFADE23D21A}" destId="{5DDAB161-6655-4215-B11D-19866E7135D4}" srcOrd="0" destOrd="0" presId="urn:microsoft.com/office/officeart/2005/8/layout/hierarchy4"/>
    <dgm:cxn modelId="{779E2069-ABE0-4C45-89CE-24F5D60099B7}" type="presOf" srcId="{E31CA1C4-B1D1-44C7-A806-7551D4F60E41}" destId="{2D0B897E-B6BD-4F27-A27B-B1E73D5250F9}" srcOrd="0" destOrd="0" presId="urn:microsoft.com/office/officeart/2005/8/layout/hierarchy4"/>
    <dgm:cxn modelId="{3073AD49-94E1-41B7-B6F7-3AEFCE64AB74}" type="presOf" srcId="{D7B67A00-83E1-4408-995A-CE1087B4A902}" destId="{DE83936B-43BC-4AED-8332-635A0016519C}" srcOrd="0" destOrd="0" presId="urn:microsoft.com/office/officeart/2005/8/layout/hierarchy4"/>
    <dgm:cxn modelId="{AAE80122-5C53-4ABC-8425-CA9DEFA00263}" srcId="{D7B67A00-83E1-4408-995A-CE1087B4A902}" destId="{ABB3F41C-56BB-4202-83D8-65BBCF8DE999}" srcOrd="0" destOrd="0" parTransId="{9F38C0DA-1472-4C35-B4F1-3D74D8A9C561}" sibTransId="{67936664-8984-4FE6-A15E-B65A868A7E8E}"/>
    <dgm:cxn modelId="{716A0DBA-153E-4080-A9AC-95B55E979E0A}" type="presOf" srcId="{A81D24FC-290F-4437-BB76-4B3A9C3278AE}" destId="{8ACBB3C5-E075-4A32-8B2A-BD8A9F6DB73F}" srcOrd="0" destOrd="0" presId="urn:microsoft.com/office/officeart/2005/8/layout/hierarchy4"/>
    <dgm:cxn modelId="{A3AA74EE-3A68-407A-9B9D-F6FDCF25E4F4}" srcId="{E1DDFFDF-15D8-4CC3-9ECD-F2CBEEF08EF3}" destId="{A81D24FC-290F-4437-BB76-4B3A9C3278AE}" srcOrd="0" destOrd="0" parTransId="{5B3379A5-8FDF-40E8-9C64-B879247E80D7}" sibTransId="{66C32478-D622-4E49-9DC6-E11876DB4F5C}"/>
    <dgm:cxn modelId="{31C4E160-7FA5-49C6-8C82-3C3781E4F7BD}" srcId="{D7B67A00-83E1-4408-995A-CE1087B4A902}" destId="{E31CA1C4-B1D1-44C7-A806-7551D4F60E41}" srcOrd="1" destOrd="0" parTransId="{1A424FD3-3212-4CF3-9925-925F135F6697}" sibTransId="{009CE814-4600-4AB6-B8E4-C8B0045D4104}"/>
    <dgm:cxn modelId="{4A9B34F1-D6A8-4F65-A6A8-4E94670F148C}" type="presOf" srcId="{ABB3F41C-56BB-4202-83D8-65BBCF8DE999}" destId="{E9AB6D05-6C45-4601-B9F0-5BC7E66B1A61}" srcOrd="0" destOrd="0" presId="urn:microsoft.com/office/officeart/2005/8/layout/hierarchy4"/>
    <dgm:cxn modelId="{2B372024-7797-4B35-8DE7-3AD0406FC13C}" type="presOf" srcId="{E1DDFFDF-15D8-4CC3-9ECD-F2CBEEF08EF3}" destId="{69C42345-D596-46E8-834F-4FF5140BAD95}" srcOrd="0" destOrd="0" presId="urn:microsoft.com/office/officeart/2005/8/layout/hierarchy4"/>
    <dgm:cxn modelId="{411833B0-E3BB-4B14-A1D2-CE44333A0DBA}" srcId="{6827DE08-61F7-4ED0-987C-7CFADE23D21A}" destId="{CC0DC567-0845-4788-A087-FCAEFB0ECE27}" srcOrd="0" destOrd="0" parTransId="{5E5EF3E8-7280-4D73-B56A-6673EFAFF473}" sibTransId="{A692C346-5B05-445F-BB6E-532C99AFBCAE}"/>
    <dgm:cxn modelId="{CE5B59BD-C027-4892-8C18-E6FA31143683}" srcId="{D7B67A00-83E1-4408-995A-CE1087B4A902}" destId="{0E4360D1-B952-4566-8D2E-218A3068AA87}" srcOrd="2" destOrd="0" parTransId="{82E683AB-E543-46D0-A104-64098A4CA292}" sibTransId="{2CA71E8E-CEC3-45A2-89B7-A8DC74BFC453}"/>
    <dgm:cxn modelId="{D9F4385C-C8F0-47E3-9D49-A41B0A4FCCBD}" type="presOf" srcId="{CC0DC567-0845-4788-A087-FCAEFB0ECE27}" destId="{471AD667-470F-4944-AC0D-25427447AF4B}" srcOrd="0" destOrd="0" presId="urn:microsoft.com/office/officeart/2005/8/layout/hierarchy4"/>
    <dgm:cxn modelId="{E3AFCF22-1634-4F7B-95A7-70BA8D86D991}" srcId="{6827DE08-61F7-4ED0-987C-7CFADE23D21A}" destId="{3CB38BC3-E831-4E96-AE0E-CBB8B9169DD7}" srcOrd="1" destOrd="0" parTransId="{E17E836B-DF8D-4AA4-922D-8CEFC401850A}" sibTransId="{490A3E70-9731-4FA5-823A-9EA30CACDB11}"/>
    <dgm:cxn modelId="{8DCEA5CE-A221-48B7-8028-343EB7DB2425}" type="presOf" srcId="{0E4360D1-B952-4566-8D2E-218A3068AA87}" destId="{B166A44F-AA9F-4245-8A39-4335A8E97BAF}" srcOrd="0" destOrd="0" presId="urn:microsoft.com/office/officeart/2005/8/layout/hierarchy4"/>
    <dgm:cxn modelId="{DCEF50BA-4930-4FBB-9712-D4D03D5DB6E7}" srcId="{A81D24FC-290F-4437-BB76-4B3A9C3278AE}" destId="{6827DE08-61F7-4ED0-987C-7CFADE23D21A}" srcOrd="0" destOrd="0" parTransId="{24ACFC2A-CAE6-4284-A6A4-7946ED069B94}" sibTransId="{2556D2A2-96ED-4F2C-9FA9-6766A13ED281}"/>
    <dgm:cxn modelId="{C95339D1-9C53-4990-9A6B-80F6EE1A9172}" srcId="{A81D24FC-290F-4437-BB76-4B3A9C3278AE}" destId="{D7B67A00-83E1-4408-995A-CE1087B4A902}" srcOrd="1" destOrd="0" parTransId="{EFE712EE-43FF-4310-B483-D7EBEB502A08}" sibTransId="{C85D92EB-7FBD-4D85-BC2D-18336A4EFB69}"/>
    <dgm:cxn modelId="{AC733DDF-6084-4CED-A9BA-F667F743790F}" type="presOf" srcId="{3CB38BC3-E831-4E96-AE0E-CBB8B9169DD7}" destId="{4CDFD581-6FE5-4312-BFAB-D7C546F60B0A}" srcOrd="0" destOrd="0" presId="urn:microsoft.com/office/officeart/2005/8/layout/hierarchy4"/>
    <dgm:cxn modelId="{E0B7E2F5-06DF-4C55-9EF7-AF65CEACC457}" type="presParOf" srcId="{69C42345-D596-46E8-834F-4FF5140BAD95}" destId="{6EEE70A2-2262-425B-9C32-581CBF2D2FBD}" srcOrd="0" destOrd="0" presId="urn:microsoft.com/office/officeart/2005/8/layout/hierarchy4"/>
    <dgm:cxn modelId="{26939449-7187-4D49-9319-F36CE0D2CE86}" type="presParOf" srcId="{6EEE70A2-2262-425B-9C32-581CBF2D2FBD}" destId="{8ACBB3C5-E075-4A32-8B2A-BD8A9F6DB73F}" srcOrd="0" destOrd="0" presId="urn:microsoft.com/office/officeart/2005/8/layout/hierarchy4"/>
    <dgm:cxn modelId="{8DD37B4B-5C80-49E3-AA2C-BF0DADAF3DD0}" type="presParOf" srcId="{6EEE70A2-2262-425B-9C32-581CBF2D2FBD}" destId="{9038A3B5-7D15-42FE-B5E6-0DDA6AC0481F}" srcOrd="1" destOrd="0" presId="urn:microsoft.com/office/officeart/2005/8/layout/hierarchy4"/>
    <dgm:cxn modelId="{43B5F987-9705-4CD8-9AD3-905681F1A683}" type="presParOf" srcId="{6EEE70A2-2262-425B-9C32-581CBF2D2FBD}" destId="{777C9268-121F-4EAE-80AA-C1D74A3B404E}" srcOrd="2" destOrd="0" presId="urn:microsoft.com/office/officeart/2005/8/layout/hierarchy4"/>
    <dgm:cxn modelId="{522DEDFA-983D-40DD-A75D-C069467C19EB}" type="presParOf" srcId="{777C9268-121F-4EAE-80AA-C1D74A3B404E}" destId="{EF9D84CA-98D5-47F2-B0A4-A636854EB26C}" srcOrd="0" destOrd="0" presId="urn:microsoft.com/office/officeart/2005/8/layout/hierarchy4"/>
    <dgm:cxn modelId="{A9BA0AE6-06A5-4D8D-B1F7-7B73C1462272}" type="presParOf" srcId="{EF9D84CA-98D5-47F2-B0A4-A636854EB26C}" destId="{5DDAB161-6655-4215-B11D-19866E7135D4}" srcOrd="0" destOrd="0" presId="urn:microsoft.com/office/officeart/2005/8/layout/hierarchy4"/>
    <dgm:cxn modelId="{6600A526-740F-458D-9F60-13A165833A40}" type="presParOf" srcId="{EF9D84CA-98D5-47F2-B0A4-A636854EB26C}" destId="{A2CFD49B-73B7-4479-B186-829091696BDC}" srcOrd="1" destOrd="0" presId="urn:microsoft.com/office/officeart/2005/8/layout/hierarchy4"/>
    <dgm:cxn modelId="{64BB1889-68C9-40E7-A318-2930A715DF26}" type="presParOf" srcId="{EF9D84CA-98D5-47F2-B0A4-A636854EB26C}" destId="{B8F4EAA8-BFBE-4766-AE51-EE7731E8C721}" srcOrd="2" destOrd="0" presId="urn:microsoft.com/office/officeart/2005/8/layout/hierarchy4"/>
    <dgm:cxn modelId="{43308ED5-B6D4-4593-9B91-1176E02E6E47}" type="presParOf" srcId="{B8F4EAA8-BFBE-4766-AE51-EE7731E8C721}" destId="{AE836680-11F4-4D64-9974-2FD7F8FD22CE}" srcOrd="0" destOrd="0" presId="urn:microsoft.com/office/officeart/2005/8/layout/hierarchy4"/>
    <dgm:cxn modelId="{199D80AE-12EF-41F7-B2F4-DDB6DA452DE6}" type="presParOf" srcId="{AE836680-11F4-4D64-9974-2FD7F8FD22CE}" destId="{471AD667-470F-4944-AC0D-25427447AF4B}" srcOrd="0" destOrd="0" presId="urn:microsoft.com/office/officeart/2005/8/layout/hierarchy4"/>
    <dgm:cxn modelId="{0C492440-D5D6-497B-B219-17248F124E67}" type="presParOf" srcId="{AE836680-11F4-4D64-9974-2FD7F8FD22CE}" destId="{6D4F55CB-9611-4F23-A94B-643EA1235FAC}" srcOrd="1" destOrd="0" presId="urn:microsoft.com/office/officeart/2005/8/layout/hierarchy4"/>
    <dgm:cxn modelId="{9E075FDF-B773-45E7-94F3-1A3ECB71A5A5}" type="presParOf" srcId="{B8F4EAA8-BFBE-4766-AE51-EE7731E8C721}" destId="{D8BB2C34-450A-464E-9D5D-D456976DA629}" srcOrd="1" destOrd="0" presId="urn:microsoft.com/office/officeart/2005/8/layout/hierarchy4"/>
    <dgm:cxn modelId="{6003A83B-F392-48F5-B843-4500486217E1}" type="presParOf" srcId="{B8F4EAA8-BFBE-4766-AE51-EE7731E8C721}" destId="{C675D409-0DE5-4345-9957-9687CBC24F73}" srcOrd="2" destOrd="0" presId="urn:microsoft.com/office/officeart/2005/8/layout/hierarchy4"/>
    <dgm:cxn modelId="{BD461162-E9DF-40BD-A04B-0BF85E2FDD70}" type="presParOf" srcId="{C675D409-0DE5-4345-9957-9687CBC24F73}" destId="{4CDFD581-6FE5-4312-BFAB-D7C546F60B0A}" srcOrd="0" destOrd="0" presId="urn:microsoft.com/office/officeart/2005/8/layout/hierarchy4"/>
    <dgm:cxn modelId="{11D40AB1-E0DB-48C1-B45B-80E60E06C9AC}" type="presParOf" srcId="{C675D409-0DE5-4345-9957-9687CBC24F73}" destId="{A761239C-4561-4290-898E-182741BD9D6E}" srcOrd="1" destOrd="0" presId="urn:microsoft.com/office/officeart/2005/8/layout/hierarchy4"/>
    <dgm:cxn modelId="{256328F3-4B81-4BA4-843C-D994BF21F92C}" type="presParOf" srcId="{777C9268-121F-4EAE-80AA-C1D74A3B404E}" destId="{05DAE3C9-8E35-448E-92C1-EEB6D286328D}" srcOrd="1" destOrd="0" presId="urn:microsoft.com/office/officeart/2005/8/layout/hierarchy4"/>
    <dgm:cxn modelId="{3A0B98F7-2DE9-4DFC-9BC7-202AE89FAE91}" type="presParOf" srcId="{777C9268-121F-4EAE-80AA-C1D74A3B404E}" destId="{FAB4D8D9-492C-40F9-9A49-7A9B752E4DE7}" srcOrd="2" destOrd="0" presId="urn:microsoft.com/office/officeart/2005/8/layout/hierarchy4"/>
    <dgm:cxn modelId="{08596EF3-57DC-4CA9-91EA-6A031C2DF4B9}" type="presParOf" srcId="{FAB4D8D9-492C-40F9-9A49-7A9B752E4DE7}" destId="{DE83936B-43BC-4AED-8332-635A0016519C}" srcOrd="0" destOrd="0" presId="urn:microsoft.com/office/officeart/2005/8/layout/hierarchy4"/>
    <dgm:cxn modelId="{779071ED-DD51-4FD2-8DA6-B10E98C5461D}" type="presParOf" srcId="{FAB4D8D9-492C-40F9-9A49-7A9B752E4DE7}" destId="{6F714BE7-AB5F-4050-83A0-8B0164988847}" srcOrd="1" destOrd="0" presId="urn:microsoft.com/office/officeart/2005/8/layout/hierarchy4"/>
    <dgm:cxn modelId="{F2061E03-6730-40F6-B642-E688B0FE92B8}" type="presParOf" srcId="{FAB4D8D9-492C-40F9-9A49-7A9B752E4DE7}" destId="{CFA25DBD-C7D0-4775-8515-D770725D89E3}" srcOrd="2" destOrd="0" presId="urn:microsoft.com/office/officeart/2005/8/layout/hierarchy4"/>
    <dgm:cxn modelId="{3F7D1291-16ED-497F-842C-A8BA6B7E0D29}" type="presParOf" srcId="{CFA25DBD-C7D0-4775-8515-D770725D89E3}" destId="{D88EB4A4-4576-479B-8CFA-65237D3062B1}" srcOrd="0" destOrd="0" presId="urn:microsoft.com/office/officeart/2005/8/layout/hierarchy4"/>
    <dgm:cxn modelId="{27A74FD4-FFBF-4B15-A141-00FF6FD6502D}" type="presParOf" srcId="{D88EB4A4-4576-479B-8CFA-65237D3062B1}" destId="{E9AB6D05-6C45-4601-B9F0-5BC7E66B1A61}" srcOrd="0" destOrd="0" presId="urn:microsoft.com/office/officeart/2005/8/layout/hierarchy4"/>
    <dgm:cxn modelId="{50C25532-F766-4353-988F-1C63137F549A}" type="presParOf" srcId="{D88EB4A4-4576-479B-8CFA-65237D3062B1}" destId="{CF8E1954-6D4B-4284-85F6-104E49902C8D}" srcOrd="1" destOrd="0" presId="urn:microsoft.com/office/officeart/2005/8/layout/hierarchy4"/>
    <dgm:cxn modelId="{095AD572-9F8E-4A0A-8B1F-27AB58CA68EB}" type="presParOf" srcId="{CFA25DBD-C7D0-4775-8515-D770725D89E3}" destId="{74F674F0-68B3-424E-8C09-6CA92C2562B8}" srcOrd="1" destOrd="0" presId="urn:microsoft.com/office/officeart/2005/8/layout/hierarchy4"/>
    <dgm:cxn modelId="{E648FE8F-642F-46BE-ADC3-45B5E370E22E}" type="presParOf" srcId="{CFA25DBD-C7D0-4775-8515-D770725D89E3}" destId="{15A9C614-5FB3-4D67-8EA8-9EFBE98D0CC6}" srcOrd="2" destOrd="0" presId="urn:microsoft.com/office/officeart/2005/8/layout/hierarchy4"/>
    <dgm:cxn modelId="{1BA47EAA-325C-4272-B1D4-0C63213C8F1D}" type="presParOf" srcId="{15A9C614-5FB3-4D67-8EA8-9EFBE98D0CC6}" destId="{2D0B897E-B6BD-4F27-A27B-B1E73D5250F9}" srcOrd="0" destOrd="0" presId="urn:microsoft.com/office/officeart/2005/8/layout/hierarchy4"/>
    <dgm:cxn modelId="{4896312D-1955-4009-AFF8-CA6CFF3E1CFF}" type="presParOf" srcId="{15A9C614-5FB3-4D67-8EA8-9EFBE98D0CC6}" destId="{11DFFD8C-2221-41AF-8B74-8215E51FF670}" srcOrd="1" destOrd="0" presId="urn:microsoft.com/office/officeart/2005/8/layout/hierarchy4"/>
    <dgm:cxn modelId="{736DAF8B-ADDC-4CC7-B985-1A30E96C9230}" type="presParOf" srcId="{CFA25DBD-C7D0-4775-8515-D770725D89E3}" destId="{F8C57FF6-E7C6-4F23-B68E-B3173120CF54}" srcOrd="3" destOrd="0" presId="urn:microsoft.com/office/officeart/2005/8/layout/hierarchy4"/>
    <dgm:cxn modelId="{00ADC94A-3BC9-4549-9889-80F224D051FD}" type="presParOf" srcId="{CFA25DBD-C7D0-4775-8515-D770725D89E3}" destId="{1CD108D7-F0B0-4B6B-ABD3-D62F356BDB08}" srcOrd="4" destOrd="0" presId="urn:microsoft.com/office/officeart/2005/8/layout/hierarchy4"/>
    <dgm:cxn modelId="{80C7E83B-65F2-4496-AD69-B9E90F813733}" type="presParOf" srcId="{1CD108D7-F0B0-4B6B-ABD3-D62F356BDB08}" destId="{B166A44F-AA9F-4245-8A39-4335A8E97BAF}" srcOrd="0" destOrd="0" presId="urn:microsoft.com/office/officeart/2005/8/layout/hierarchy4"/>
    <dgm:cxn modelId="{4B9FF556-ED3A-44CA-B1BA-D763B6F37F13}" type="presParOf" srcId="{1CD108D7-F0B0-4B6B-ABD3-D62F356BDB08}" destId="{8A21796F-3F6E-44F4-B96B-3A6F98CB9F56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#2" minVer="12.0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h" for="des" ptType="node" op="equ"/>
      <dgm:constr type="primFontSz" for="des" forName="txOne" val="100"/>
      <dgm:constr type="primFontSz" for="des" forName="txTwo" val="100"/>
      <dgm:constr type="primFontSz" for="des" forName="txTwo" refType="primFontSz" refFor="des" refForName="txOne" op="lte"/>
      <dgm:constr type="primFontSz" for="des" forName="txThree" val="100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100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horzOne" refType="w"/>
          <dgm:constr type="w" for="ch" forName="txOne" refType="w" refFor="ch" refForName="horzOne" op="equ"/>
          <dgm:constr type="h" for="ch" forName="txOne" refType="w" refFor="ch" refForName="txOne" fact="0.56"/>
          <dgm:constr type="userH" for="des" ptType="node" refType="h" refFor="ch" refForName="txOne" op="equ"/>
        </dgm:constrLst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2" fact="NaN" max="NaN"/>
          </dgm:ruleLst>
        </dgm:layoutNode>
        <dgm:layoutNode name="parTransOne">
          <dgm:alg type="sp"/>
          <dgm:shape xmlns:r="http://schemas.openxmlformats.org/officeDocument/2006/relationships" r:blip="">
            <dgm:adjLst/>
          </dgm:shape>
          <dgm:presOf/>
          <dgm:constrLst/>
        </dgm:layoutNode>
        <dgm:layoutNode name="horzOne">
          <dgm:choose name="Name5">
            <dgm:if name="Name6" func="var" arg="dir" op="equ" val="norm">
              <dgm:alg type="lin">
                <dgm:param type="linDir" val="fromL"/>
                <dgm:param type="nodeVertAlign" val="t"/>
              </dgm:alg>
            </dgm:if>
            <dgm:else name="Name7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vertTwo" refType="w"/>
          </dgm:constrLst>
          <dgm:forEach name="Name8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horzTwo" refType="w"/>
                <dgm:constr type="w" for="ch" forName="txTwo" refType="w" refFor="ch" refForName="horzTwo" op="equ"/>
              </dgm:constrLst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2" fact="NaN" max="NaN"/>
                </dgm:ruleLst>
              </dgm:layoutNode>
              <dgm:layoutNode name="parTransTwo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  <dgm:layoutNode name="horzTwo">
                <dgm:choose name="Name9">
                  <dgm:if name="Name10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1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vertThree" refType="w"/>
                </dgm:constrLst>
                <dgm:forEach name="Name12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horzThree" refType="w"/>
                      <dgm:constr type="w" for="ch" forName="txThree" refType="w" refFor="ch" refForName="horzThree" op="equ"/>
                    </dgm:constrLst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2" fact="NaN" max="NaN"/>
                      </dgm:ruleLst>
                    </dgm:layoutNode>
                    <dgm:layoutNode name="parTransThree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</dgm:layoutNode>
                    <dgm:layoutNode name="horzThree">
                      <dgm:choose name="Name13">
                        <dgm:if name="Name14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15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vertFour" refType="w"/>
                      </dgm:constr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horzFour" refType="w" op="equ"/>
                            <dgm:constr type="w" for="ch" forName="txFour" refType="w" refFor="ch" refForName="horzFour" op="equ"/>
                          </dgm:constrLst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2" fact="NaN" max="NaN"/>
                            </dgm:ruleLst>
                          </dgm:layoutNode>
                          <dgm:layoutNode name="parTransFour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</dgm:layoutNode>
                          <dgm:layoutNode name="horzFour">
                            <dgm:choose name="Name16">
                              <dgm:if name="Name17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18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vertFour" refType="w"/>
                            </dgm:constrLst>
                            <dgm:forEach name="Name19" ref="repeat"/>
                          </dgm:layoutNode>
                        </dgm:layoutNode>
                        <dgm:choose name="Name20">
                          <dgm:if name="Name21" axis="self" ptType="node" func="revPos" op="gte" val="2">
                            <dgm:forEach name="Name22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>
                                  <dgm:constr type="w" val="15"/>
                                </dgm:constrLst>
                              </dgm:layoutNode>
                            </dgm:forEach>
                          </dgm:if>
                          <dgm:else name="Name23"/>
                        </dgm:choose>
                      </dgm:forEach>
                    </dgm:layoutNode>
                  </dgm:layoutNode>
                  <dgm:choose name="Name24">
                    <dgm:if name="Name25" axis="self" ptType="node" func="revPos" op="gte" val="2">
                      <dgm:forEach name="Name26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val="15"/>
                          </dgm:constrLst>
                        </dgm:layoutNode>
                      </dgm:forEach>
                    </dgm:if>
                    <dgm:else name="Name27"/>
                  </dgm:choose>
                </dgm:forEach>
              </dgm:layoutNode>
            </dgm:layoutNode>
            <dgm:choose name="Name28">
              <dgm:if name="Name29" axis="self" ptType="node" func="revPos" op="gte" val="2">
                <dgm:forEach name="Name30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val="15"/>
                    </dgm:constrLst>
                  </dgm:layoutNode>
                </dgm:forEach>
              </dgm:if>
              <dgm:else name="Name31"/>
            </dgm:choose>
          </dgm:forEach>
        </dgm:layoutNode>
      </dgm:layoutNode>
      <dgm:choose name="Name32">
        <dgm:if name="Name33" axis="self" ptType="node" func="revPos" op="gte" val="2">
          <dgm:forEach name="Name34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>
                <dgm:constr type="w" val="15"/>
              </dgm:constrLst>
            </dgm:layoutNode>
          </dgm:forEach>
        </dgm:if>
        <dgm:else name="Name3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3-D Style 5"/>
  <dgm:desc val="3-D Style 5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CC606-BBBB-034F-9395-0CC2A1F1DE7A}" type="datetimeFigureOut">
              <a:rPr lang="en-GB" smtClean="0"/>
              <a:pPr/>
              <a:t>04/11/2008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B2CDD-EB15-5A46-AB45-578A3893FAA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C238408C-6839-46EE-8131-EDA75C487F2E}" type="datetimeFigureOut">
              <a:rPr lang="en-US" smtClean="0"/>
              <a:pPr/>
              <a:t>11/4/2008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87D77045-401A-4D5E-BFE3-54C21A8A66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 WG-GCR</a:t>
            </a:r>
            <a:r>
              <a:rPr lang="en-US" baseline="0" dirty="0" smtClean="0"/>
              <a:t> used full consensus approach to reach decisions.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 The Party Houses are not actual organizational structures, but voting mechanisms.</a:t>
            </a:r>
            <a:r>
              <a:rPr lang="en-US" baseline="0" dirty="0" smtClean="0"/>
              <a:t>  The GNSO Council may soon exchange liaisons with the </a:t>
            </a:r>
            <a:r>
              <a:rPr lang="en-US" baseline="0" dirty="0" err="1" smtClean="0"/>
              <a:t>ccNSO</a:t>
            </a:r>
            <a:r>
              <a:rPr lang="en-US" baseline="0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 The Party Houses are not actual organizational structures, but voting mechanisms.</a:t>
            </a:r>
            <a:r>
              <a:rPr lang="en-US" baseline="0" dirty="0" smtClean="0"/>
              <a:t>  The GNSO Council may soon exchange liaisons with the </a:t>
            </a:r>
            <a:r>
              <a:rPr lang="en-US" baseline="0" dirty="0" err="1" smtClean="0"/>
              <a:t>ccNSO</a:t>
            </a:r>
            <a:r>
              <a:rPr lang="en-US" baseline="0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</a:t>
            </a:r>
            <a:r>
              <a:rPr lang="en-US" baseline="0" dirty="0" smtClean="0"/>
              <a:t> recently approved to manage work program; pop steering committees in Cairo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10" charset="-128"/>
              </a:rPr>
              <a:t>WHOIS and IDNs: Please note this is limited to gTLDs. However, from practical point of view it could be relevant for ccTLD as well, particular in the Korean region ( i.e. East Asian). Region,with extensive experience IDNs. Specifically relevant last bullet.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128DD-8E1E-45A4-AD13-28D2A35D0E1A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3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36" name="Shape 35"/>
          <p:cNvSpPr>
            <a:spLocks/>
          </p:cNvSpPr>
          <p:nvPr/>
        </p:nvSpPr>
        <p:spPr bwMode="auto">
          <a:xfrm>
            <a:off x="4821864" y="1066800"/>
            <a:ext cx="4343400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43" name="Shape 42"/>
          <p:cNvSpPr>
            <a:spLocks/>
          </p:cNvSpPr>
          <p:nvPr/>
        </p:nvSpPr>
        <p:spPr bwMode="auto">
          <a:xfrm>
            <a:off x="290624" y="-14176"/>
            <a:ext cx="5562600" cy="6553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22" name="Shape 21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24" name="Shape 23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26" name="Shape 25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27" name="Shape 26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/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/>
          <a:p>
            <a:fld id="{72AC53DF-4216-466D-99A7-94400E6C2A25}" type="slidenum">
              <a:rPr/>
              <a:pPr/>
              <a:t>‹#›</a:t>
            </a:fld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464504"/>
            <a:ext cx="8153400" cy="774192"/>
          </a:xfrm>
        </p:spPr>
        <p:txBody>
          <a:bodyPr/>
          <a:lstStyle>
            <a:lvl1pPr marR="9144" algn="r">
              <a:defRPr sz="38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838381" y="1371600"/>
            <a:ext cx="3848419" cy="457200"/>
          </a:xfrm>
        </p:spPr>
        <p:txBody>
          <a:bodyPr tIns="0"/>
          <a:lstStyle>
            <a:lvl1pPr marL="0" indent="0" algn="r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52800"/>
            <a:ext cx="7772400" cy="1974059"/>
          </a:xfrm>
        </p:spPr>
        <p:txBody>
          <a:bodyPr anchor="b"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l">
              <a:buNone/>
              <a:defRPr sz="4000" b="1" cap="all">
                <a:ln/>
                <a:solidFill>
                  <a:schemeClr val="tx1"/>
                </a:solidFill>
                <a:effectLst>
                  <a:reflection blurRad="12700" stA="50000" endPos="50000" dir="5400000" sy="-100000" rotWithShape="0"/>
                </a:effectLst>
              </a:defRPr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334000"/>
            <a:ext cx="7772400" cy="1052512"/>
          </a:xfrm>
        </p:spPr>
        <p:txBody>
          <a:bodyPr anchor="t"/>
          <a:lstStyle>
            <a:lvl1pPr marL="374904">
              <a:buNone/>
              <a:defRPr sz="20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1295400"/>
          </a:xfrm>
        </p:spPr>
        <p:txBody>
          <a:bodyPr anchor="ctr"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600200"/>
            <a:ext cx="4038600" cy="4525963"/>
          </a:xfr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402264"/>
            <a:ext cx="8686800" cy="886265"/>
          </a:xfrm>
          <a:prstGeom prst="rect">
            <a:avLst/>
          </a:prstGeom>
          <a:solidFill>
            <a:schemeClr val="bg2">
              <a:alpha val="50000"/>
              <a:satMod val="1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17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914400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6712" y="1905000"/>
            <a:ext cx="8778240" cy="4960144"/>
          </a:xfrm>
        </p:spPr>
        <p:txBody>
          <a:bodyPr/>
          <a:lstStyle>
            <a:lvl1pPr>
              <a:buNone/>
              <a:defRPr sz="3200"/>
            </a:lvl1pPr>
          </a:lstStyle>
          <a:p>
            <a:r>
              <a:rPr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/>
              <a:t>Click to edit Master text styles</a:t>
            </a:r>
          </a:p>
        </p:txBody>
      </p:sp>
      <p:grpSp>
        <p:nvGrpSpPr>
          <p:cNvPr id="14" name="Group 17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10/9/2007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/>
              <a:pPr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2E"/>
            </a:gs>
            <a:gs pos="65000">
              <a:srgbClr val="01334D"/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10/9/2007</a:t>
            </a:r>
            <a:endParaRPr sz="11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endParaRPr sz="110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72AC53DF-4216-466D-99A7-94400E6C2A25}" type="slidenum">
              <a:rPr sz="1200">
                <a:solidFill>
                  <a:schemeClr val="tx2"/>
                </a:solidFill>
              </a:rPr>
              <a:pPr algn="l"/>
              <a:t>‹#›</a:t>
            </a:fld>
            <a:endParaRPr sz="1200">
              <a:solidFill>
                <a:schemeClr val="tx2"/>
              </a:solidFill>
            </a:endParaRPr>
          </a:p>
        </p:txBody>
      </p:sp>
      <p:pic>
        <p:nvPicPr>
          <p:cNvPr id="7" name="Picture 6" descr="CairoLogo_updated_546_FINAL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-141097" y="5334000"/>
            <a:ext cx="1131697" cy="446405"/>
          </a:xfrm>
          <a:prstGeom prst="rect">
            <a:avLst/>
          </a:prstGeom>
          <a:noFill/>
          <a:ln>
            <a:noFill/>
          </a:ln>
          <a:effectLst>
            <a:glow rad="63500">
              <a:srgbClr val="005581">
                <a:alpha val="75000"/>
              </a:srgbClr>
            </a:glow>
          </a:effectLst>
          <a:scene3d>
            <a:camera prst="perspectiveFront" fov="600000">
              <a:rot lat="0" lon="0" rev="16200000"/>
            </a:camera>
            <a:lightRig rig="threePt" dir="t"/>
          </a:scene3d>
          <a:sp3d/>
        </p:spPr>
      </p:pic>
      <p:pic>
        <p:nvPicPr>
          <p:cNvPr id="9" name="Picture 8" descr="ICANNgradient_100x81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7000" y="6248400"/>
            <a:ext cx="635000" cy="51435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000" kern="1200" spc="-150" baseline="0">
          <a:solidFill>
            <a:schemeClr val="tx2">
              <a:satMod val="200000"/>
            </a:schemeClr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11480" indent="-342900" algn="l" rtl="0" eaLnBrk="1" latinLnBrk="0" hangingPunct="1">
        <a:spcBef>
          <a:spcPts val="700"/>
        </a:spcBef>
        <a:buSzPct val="95000"/>
        <a:buFont typeface="Wingdings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914400" y="3133498"/>
            <a:ext cx="7772400" cy="159863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 extrusionH="57150"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GNSO Improvements Program</a:t>
            </a:r>
            <a:b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and Policy update</a:t>
            </a:r>
            <a:endParaRPr lang="en-US" sz="36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body" idx="1"/>
          </p:nvPr>
        </p:nvSpPr>
        <p:spPr>
          <a:xfrm>
            <a:off x="914400" y="4951143"/>
            <a:ext cx="7772400" cy="1828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84B39"/>
                </a:solidFill>
              </a:rPr>
              <a:t>November 2008</a:t>
            </a:r>
          </a:p>
          <a:p>
            <a:endParaRPr lang="en-US" dirty="0" smtClean="0"/>
          </a:p>
          <a:p>
            <a:pPr algn="ctr"/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Presenter: Glen de Saint Géry, Secretariat-GNSO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57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ICANN </a:t>
            </a:r>
            <a:r>
              <a:rPr lang="en-US" dirty="0" smtClean="0">
                <a:solidFill>
                  <a:schemeClr val="accent1"/>
                </a:solidFill>
              </a:rPr>
              <a:t>33</a:t>
            </a:r>
            <a:endParaRPr lang="en-GB" dirty="0"/>
          </a:p>
        </p:txBody>
      </p:sp>
      <p:pic>
        <p:nvPicPr>
          <p:cNvPr id="8" name="Picture 7" descr="CairoLogo_updated_546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57200"/>
            <a:ext cx="5956300" cy="2349500"/>
          </a:xfrm>
          <a:prstGeom prst="rect">
            <a:avLst/>
          </a:prstGeom>
          <a:noFill/>
          <a:ln>
            <a:noFill/>
          </a:ln>
          <a:effectLst>
            <a:glow rad="139700">
              <a:srgbClr val="005581">
                <a:alpha val="75000"/>
              </a:srgbClr>
            </a:glo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bour.KBOURNB1\AppData\Local\Microsoft\Windows\Temporary Internet Files\Content.IE5\9AVU75I1\MPj04331790000[1].jpg"/>
          <p:cNvPicPr>
            <a:picLocks noChangeAspect="1" noChangeArrowheads="1"/>
          </p:cNvPicPr>
          <p:nvPr/>
        </p:nvPicPr>
        <p:blipFill>
          <a:blip r:embed="rId3" cstate="print">
            <a:lum bright="-30000"/>
          </a:blip>
          <a:srcRect/>
          <a:stretch>
            <a:fillRect/>
          </a:stretch>
        </p:blipFill>
        <p:spPr bwMode="auto">
          <a:xfrm>
            <a:off x="6200079" y="4908794"/>
            <a:ext cx="2943922" cy="2209402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62000" y="399588"/>
            <a:ext cx="7772400" cy="6096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0" cap="none" dirty="0" smtClean="0">
                <a:solidFill>
                  <a:schemeClr val="tx1">
                    <a:lumMod val="75000"/>
                  </a:schemeClr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Background:  Reviews &amp; Key Objectives</a:t>
            </a:r>
            <a:endParaRPr lang="en-US" b="0" cap="none" dirty="0">
              <a:solidFill>
                <a:schemeClr val="tx1">
                  <a:lumMod val="75000"/>
                </a:schemeClr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924392"/>
            <a:ext cx="8347075" cy="541611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sz="2200" dirty="0" smtClean="0">
              <a:solidFill>
                <a:schemeClr val="tx1">
                  <a:lumMod val="85000"/>
                </a:schemeClr>
              </a:solidFill>
              <a:ea typeface="ＭＳ Ｐゴシック" pitchFamily="-110" charset="-128"/>
            </a:endParaRP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Like all ICANN structures, the GNSO is subject to periodic independent review every three years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2004:  GNSO self-review &amp; Patrick </a:t>
            </a:r>
            <a:r>
              <a:rPr lang="en-US" sz="2200" dirty="0" err="1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Sharry</a:t>
            </a: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 recommendations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2005-2006:  Independent Review  by London School of Econ (LSE)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2007:  Board Governance Committee Working Group (BGC WG)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Key BGC objectives: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Maximizing stakeholders participation;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Ensuring recommendations can be developed on </a:t>
            </a:r>
            <a:r>
              <a:rPr lang="en-US" sz="2000" dirty="0" err="1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gTLD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 consensus policies for Board review; 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Consensus policies clearly defined;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Policy development based on thoroughly researched, well-scoped objectives and operated in a predictable manner to ensure effective implementation; and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Improving communications and administrative </a:t>
            </a:r>
            <a:b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</a:b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ea typeface="ＭＳ Ｐゴシック" pitchFamily="-110" charset="-128"/>
              </a:rPr>
              <a:t>support for GNSO objectives. 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bour.KBOURNB1\AppData\Local\Microsoft\Windows\Temporary Internet Files\Content.IE5\255J85B8\MPj0438781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720" y="4453928"/>
            <a:ext cx="3747664" cy="25908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51" y="301086"/>
            <a:ext cx="8229600" cy="685800"/>
          </a:xfr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/>
                <a:solidFill>
                  <a:schemeClr val="bg1">
                    <a:lumMod val="75000"/>
                  </a:schemeClr>
                </a:solidFill>
              </a:rPr>
              <a:t>   2008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5008" y="1059366"/>
            <a:ext cx="7765256" cy="503663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Feb: In New Delhi, ICANN Board accepted BGC WG GNSO Improvements Report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Mar/Apr:  Public Comment Forum on BGC WG Recommendations</a:t>
            </a:r>
          </a:p>
          <a:p>
            <a:pPr marL="1026414" lvl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en-GB" sz="1800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Staff began implementation planning </a:t>
            </a:r>
          </a:p>
          <a:p>
            <a:pPr marL="1026414" lvl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en-GB" sz="1800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GNSO Implementation Planning Team  (IPT) formed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May:  Draft Implementation  Structure developed by IPT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Jun:  ICANN Board approved BGC WG recommendations except Council structure</a:t>
            </a:r>
          </a:p>
          <a:p>
            <a:pPr marL="1026414" lvl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en-GB" sz="1800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Formed Working Group on GNSO Council Restructure  (WG-GCR)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Jul:  WG-GCR reported to ICANN Board 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Aug-Sep:  Board decided on Council structure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Sep:  GNSO Council approved revised IPT structure</a:t>
            </a:r>
          </a:p>
          <a:p>
            <a:pPr marL="1026414" lvl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en-GB" sz="1800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Policy Process Steering Committee (PPSC)</a:t>
            </a:r>
          </a:p>
          <a:p>
            <a:pPr marL="1026414" lvl="1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en-GB" sz="1800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Operations Steering Committee (OSC)</a:t>
            </a:r>
          </a:p>
          <a:p>
            <a:pPr marL="285750" indent="-285750"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Nov:  Steering Committees scheduled to </a:t>
            </a:r>
            <a:b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</a:br>
            <a:r>
              <a:rPr lang="en-GB" dirty="0" smtClean="0">
                <a:solidFill>
                  <a:schemeClr val="bg1">
                    <a:lumMod val="85000"/>
                  </a:schemeClr>
                </a:solidFill>
                <a:ea typeface="ＭＳ Ｐゴシック" pitchFamily="-110" charset="-128"/>
              </a:rPr>
              <a:t>begin deliberations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77645" y="226743"/>
            <a:ext cx="8376424" cy="819150"/>
          </a:xfrm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>
            <a:bevelT w="114300" prst="hardEdge"/>
          </a:sp3d>
        </p:spPr>
        <p:txBody>
          <a:bodyPr vert="horz" anchor="b">
            <a:noAutofit/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dirty="0" smtClean="0">
                <a:ln/>
                <a:solidFill>
                  <a:schemeClr val="bg1">
                    <a:lumMod val="75000"/>
                  </a:schemeClr>
                </a:solidFill>
              </a:rPr>
              <a:t>    GNSO:  Five Main Areas of Improvement</a:t>
            </a:r>
            <a:endParaRPr lang="en-US" dirty="0">
              <a:ln/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838200" y="1332576"/>
            <a:ext cx="1905000" cy="4953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i="1" dirty="0" smtClean="0">
                <a:solidFill>
                  <a:schemeClr val="bg1">
                    <a:lumMod val="95000"/>
                  </a:schemeClr>
                </a:solidFill>
                <a:ea typeface="ＭＳ Ｐゴシック" pitchFamily="-110" charset="-128"/>
              </a:rPr>
              <a:t>Based on input from the independent reviews, a Working Group of the ICANN Board Governance Committee (BGC-WG) identified these areas for improvement</a:t>
            </a:r>
            <a:r>
              <a:rPr lang="en-US" i="1" dirty="0" smtClean="0">
                <a:solidFill>
                  <a:schemeClr val="bg1">
                    <a:lumMod val="95000"/>
                  </a:schemeClr>
                </a:solidFill>
              </a:rPr>
              <a:t>.  </a:t>
            </a:r>
            <a:endParaRPr lang="en-US" i="1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i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3101897" y="1287966"/>
          <a:ext cx="5715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2347968" y="1299123"/>
            <a:ext cx="640080" cy="46482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>
            <a:graphicFrameLocks/>
          </p:cNvGraphicFramePr>
          <p:nvPr/>
        </p:nvGraphicFramePr>
        <p:xfrm>
          <a:off x="768214" y="1272965"/>
          <a:ext cx="7928149" cy="4662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94699" y="280641"/>
            <a:ext cx="7772400" cy="740664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50" normalizeH="0" baseline="0" noProof="0" dirty="0" smtClean="0">
                <a:ln/>
                <a:solidFill>
                  <a:schemeClr val="tx1">
                    <a:lumMod val="75000"/>
                  </a:schemeClr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GNSO Council Restructure Working</a:t>
            </a:r>
            <a:r>
              <a:rPr kumimoji="0" lang="en-US" sz="3600" b="0" i="0" u="none" strike="noStrike" kern="1200" cap="none" spc="-150" normalizeH="0" noProof="0" dirty="0" smtClean="0">
                <a:ln/>
                <a:solidFill>
                  <a:schemeClr val="tx1">
                    <a:lumMod val="75000"/>
                  </a:schemeClr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Group</a:t>
            </a:r>
            <a:endParaRPr kumimoji="0" lang="en-US" sz="3600" b="0" i="0" u="none" strike="noStrike" kern="1200" cap="none" spc="-150" normalizeH="0" baseline="0" noProof="0" dirty="0" smtClean="0">
              <a:ln/>
              <a:solidFill>
                <a:schemeClr val="tx1">
                  <a:lumMod val="75000"/>
                </a:schemeClr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17345" y="6010508"/>
            <a:ext cx="267629" cy="334537"/>
          </a:xfrm>
          <a:prstGeom prst="round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96126" y="5999357"/>
            <a:ext cx="1962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Under Board Review</a:t>
            </a:r>
            <a:endParaRPr lang="en-US" sz="16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2605640" y="6006790"/>
            <a:ext cx="267629" cy="334537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17874" y="5995639"/>
            <a:ext cx="1687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Board Approved</a:t>
            </a:r>
            <a:endParaRPr lang="en-US" sz="1600" i="1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912" y="277211"/>
            <a:ext cx="7984252" cy="740664"/>
          </a:xfr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3600" dirty="0" smtClean="0">
                <a:ln/>
                <a:solidFill>
                  <a:srgbClr val="C00000"/>
                </a:solidFill>
              </a:rPr>
              <a:t>Current</a:t>
            </a:r>
            <a:r>
              <a:rPr lang="en-US" sz="3600" dirty="0" smtClean="0">
                <a:ln/>
                <a:solidFill>
                  <a:schemeClr val="tx1">
                    <a:lumMod val="75000"/>
                  </a:schemeClr>
                </a:solidFill>
              </a:rPr>
              <a:t> GNSO Council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6" name="Content Placeholder 35"/>
          <p:cNvGraphicFramePr>
            <a:graphicFrameLocks noGrp="1"/>
          </p:cNvGraphicFramePr>
          <p:nvPr>
            <p:ph idx="1"/>
          </p:nvPr>
        </p:nvGraphicFramePr>
        <p:xfrm>
          <a:off x="914400" y="1138813"/>
          <a:ext cx="7620000" cy="500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650251" y="2354949"/>
            <a:ext cx="1016000" cy="4165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GAC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620821" y="1508787"/>
            <a:ext cx="1016000" cy="4165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ALAC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98389" y="1975087"/>
            <a:ext cx="1016000" cy="4165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NCA (3)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912" y="277211"/>
            <a:ext cx="7984252" cy="740664"/>
          </a:xfr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3600" dirty="0" smtClean="0">
                <a:ln/>
                <a:solidFill>
                  <a:srgbClr val="C00000"/>
                </a:solidFill>
              </a:rPr>
              <a:t>New</a:t>
            </a:r>
            <a:r>
              <a:rPr lang="en-US" sz="3600" dirty="0" smtClean="0">
                <a:ln/>
                <a:solidFill>
                  <a:schemeClr val="tx1">
                    <a:lumMod val="75000"/>
                  </a:schemeClr>
                </a:solidFill>
              </a:rPr>
              <a:t> GNSO Council Organization:  June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6" name="Content Placeholder 35"/>
          <p:cNvGraphicFramePr>
            <a:graphicFrameLocks noGrp="1"/>
          </p:cNvGraphicFramePr>
          <p:nvPr>
            <p:ph idx="1"/>
          </p:nvPr>
        </p:nvGraphicFramePr>
        <p:xfrm>
          <a:off x="914400" y="1138813"/>
          <a:ext cx="7620000" cy="5004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121151" y="6363900"/>
            <a:ext cx="1365249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i="1" u="sng" dirty="0" smtClean="0"/>
              <a:t>Legend</a:t>
            </a:r>
            <a:r>
              <a:rPr lang="en-US" sz="1200" i="1" dirty="0" smtClean="0"/>
              <a:t>:   { } Voting</a:t>
            </a:r>
            <a:endParaRPr lang="en-US" sz="1200" i="1" dirty="0"/>
          </a:p>
        </p:txBody>
      </p:sp>
      <p:sp>
        <p:nvSpPr>
          <p:cNvPr id="9" name="Rounded Rectangle 8"/>
          <p:cNvSpPr/>
          <p:nvPr/>
        </p:nvSpPr>
        <p:spPr>
          <a:xfrm>
            <a:off x="1778000" y="1590675"/>
            <a:ext cx="1016000" cy="4165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GAC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607175" y="1590675"/>
            <a:ext cx="1016000" cy="4165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</a:rPr>
              <a:t>ALAC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5" name="Up Arrow Callout 14"/>
          <p:cNvSpPr/>
          <p:nvPr/>
        </p:nvSpPr>
        <p:spPr>
          <a:xfrm>
            <a:off x="2017712" y="3495675"/>
            <a:ext cx="1552575" cy="447675"/>
          </a:xfrm>
          <a:prstGeom prst="upArrowCallout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Voting NCA</a:t>
            </a:r>
            <a:endParaRPr lang="en-US" sz="1400" dirty="0"/>
          </a:p>
        </p:txBody>
      </p:sp>
      <p:sp>
        <p:nvSpPr>
          <p:cNvPr id="16" name="Up Arrow Callout 15"/>
          <p:cNvSpPr/>
          <p:nvPr/>
        </p:nvSpPr>
        <p:spPr>
          <a:xfrm>
            <a:off x="5951537" y="3495675"/>
            <a:ext cx="1552575" cy="447675"/>
          </a:xfrm>
          <a:prstGeom prst="upArrowCallout">
            <a:avLst/>
          </a:prstGeom>
          <a:solidFill>
            <a:schemeClr val="tx1">
              <a:lumMod val="50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Voting NCA</a:t>
            </a:r>
            <a:endParaRPr lang="en-US" sz="1400" dirty="0"/>
          </a:p>
        </p:txBody>
      </p:sp>
      <p:sp>
        <p:nvSpPr>
          <p:cNvPr id="11" name="Up Arrow Callout 10"/>
          <p:cNvSpPr/>
          <p:nvPr/>
        </p:nvSpPr>
        <p:spPr>
          <a:xfrm>
            <a:off x="3941762" y="1762125"/>
            <a:ext cx="1552575" cy="447675"/>
          </a:xfrm>
          <a:prstGeom prst="upArrowCallout">
            <a:avLst/>
          </a:prstGeom>
          <a:solidFill>
            <a:schemeClr val="accent2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 Non-Voting NCA</a:t>
            </a:r>
            <a:endParaRPr lang="en-US" sz="1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008" y="300616"/>
            <a:ext cx="8014398" cy="740664"/>
          </a:xfr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extrusionH="57150" contourW="6350" prstMaterial="metal">
              <a:bevelT w="130810" h="31750" prst="hardEdg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3600" dirty="0" smtClean="0">
                <a:ln/>
                <a:solidFill>
                  <a:schemeClr val="tx1">
                    <a:lumMod val="75000"/>
                  </a:schemeClr>
                </a:solidFill>
              </a:rPr>
              <a:t>GNSO </a:t>
            </a:r>
            <a:r>
              <a:rPr lang="en-US" sz="3600" dirty="0" err="1" smtClean="0">
                <a:ln/>
                <a:solidFill>
                  <a:schemeClr val="tx1">
                    <a:lumMod val="75000"/>
                  </a:schemeClr>
                </a:solidFill>
              </a:rPr>
              <a:t>Implem</a:t>
            </a:r>
            <a:r>
              <a:rPr lang="en-US" sz="3600" dirty="0" smtClean="0">
                <a:ln/>
                <a:solidFill>
                  <a:schemeClr val="tx1">
                    <a:lumMod val="75000"/>
                  </a:schemeClr>
                </a:solidFill>
              </a:rPr>
              <a:t> Planning Team  (IPT)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76300" y="1263650"/>
          <a:ext cx="7839075" cy="487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71550" y="6353175"/>
            <a:ext cx="6343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Note:  Work Teams are prospective pending Steering Committee approval and charters.</a:t>
            </a:r>
            <a:endParaRPr lang="en-US" sz="1400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777923" y="280051"/>
            <a:ext cx="7772400" cy="914400"/>
          </a:xfr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WHOIS Studies Update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69876" y="1330657"/>
            <a:ext cx="7969156" cy="475624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000" dirty="0" smtClean="0">
                <a:ea typeface="ＭＳ Ｐゴシック" pitchFamily="-110" charset="-128"/>
              </a:rPr>
              <a:t>March 2008 –Council formed group to study options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000" dirty="0" smtClean="0">
                <a:ea typeface="ＭＳ Ｐゴシック" pitchFamily="-110" charset="-128"/>
              </a:rPr>
              <a:t>April – GAC published recommendations for further WHOIS studies</a:t>
            </a:r>
          </a:p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000" dirty="0" smtClean="0">
                <a:ea typeface="ＭＳ Ｐゴシック" pitchFamily="-110" charset="-128"/>
              </a:rPr>
              <a:t>June – Review group agreed studies </a:t>
            </a:r>
            <a:br>
              <a:rPr lang="en-US" sz="2000" dirty="0" smtClean="0">
                <a:ea typeface="ＭＳ Ｐゴシック" pitchFamily="-110" charset="-128"/>
              </a:rPr>
            </a:br>
            <a:r>
              <a:rPr lang="en-US" sz="2000" dirty="0" smtClean="0">
                <a:ea typeface="ＭＳ Ｐゴシック" pitchFamily="-110" charset="-128"/>
              </a:rPr>
              <a:t>should only be done if resulting information </a:t>
            </a:r>
            <a:br>
              <a:rPr lang="en-US" sz="2000" dirty="0" smtClean="0">
                <a:ea typeface="ＭＳ Ｐゴシック" pitchFamily="-110" charset="-128"/>
              </a:rPr>
            </a:br>
            <a:r>
              <a:rPr lang="en-US" sz="2000" dirty="0" smtClean="0">
                <a:ea typeface="ＭＳ Ｐゴシック" pitchFamily="-110" charset="-128"/>
              </a:rPr>
              <a:t>advances public policy goals; disagreed </a:t>
            </a:r>
            <a:br>
              <a:rPr lang="en-US" sz="2000" dirty="0" smtClean="0">
                <a:ea typeface="ＭＳ Ｐゴシック" pitchFamily="-110" charset="-128"/>
              </a:rPr>
            </a:br>
            <a:r>
              <a:rPr lang="en-US" sz="2000" dirty="0" smtClean="0">
                <a:ea typeface="ＭＳ Ｐゴシック" pitchFamily="-110" charset="-128"/>
              </a:rPr>
              <a:t>about whether studies should be done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000" dirty="0" smtClean="0">
                <a:ea typeface="ＭＳ Ｐゴシック" pitchFamily="-110" charset="-128"/>
              </a:rPr>
              <a:t>June – GNSO Council convened group to </a:t>
            </a:r>
            <a:br>
              <a:rPr lang="en-US" sz="2000" dirty="0" smtClean="0">
                <a:ea typeface="ＭＳ Ｐゴシック" pitchFamily="-110" charset="-128"/>
              </a:rPr>
            </a:br>
            <a:r>
              <a:rPr lang="en-US" sz="2000" dirty="0" smtClean="0">
                <a:ea typeface="ＭＳ Ｐゴシック" pitchFamily="-110" charset="-128"/>
              </a:rPr>
              <a:t>draft hypotheses, completed by end of</a:t>
            </a:r>
            <a:br>
              <a:rPr lang="en-US" sz="2000" dirty="0" smtClean="0">
                <a:ea typeface="ＭＳ Ｐゴシック" pitchFamily="-110" charset="-128"/>
              </a:rPr>
            </a:br>
            <a:r>
              <a:rPr lang="en-US" sz="2000" dirty="0" smtClean="0">
                <a:ea typeface="ＭＳ Ｐゴシック" pitchFamily="-110" charset="-128"/>
              </a:rPr>
              <a:t>August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000" dirty="0" smtClean="0">
                <a:ea typeface="ＭＳ Ｐゴシック" pitchFamily="-110" charset="-128"/>
              </a:rPr>
              <a:t>September -- Council will decide which </a:t>
            </a:r>
            <a:br>
              <a:rPr lang="en-GB" sz="2000" dirty="0" smtClean="0">
                <a:ea typeface="ＭＳ Ｐゴシック" pitchFamily="-110" charset="-128"/>
              </a:rPr>
            </a:br>
            <a:r>
              <a:rPr lang="en-GB" sz="2000" dirty="0" smtClean="0">
                <a:ea typeface="ＭＳ Ｐゴシック" pitchFamily="-110" charset="-128"/>
              </a:rPr>
              <a:t>studies should be assessed for cost and </a:t>
            </a:r>
            <a:br>
              <a:rPr lang="en-GB" sz="2000" dirty="0" smtClean="0">
                <a:ea typeface="ＭＳ Ｐゴシック" pitchFamily="-110" charset="-128"/>
              </a:rPr>
            </a:br>
            <a:r>
              <a:rPr lang="en-GB" sz="2000" dirty="0" smtClean="0">
                <a:ea typeface="ＭＳ Ｐゴシック" pitchFamily="-110" charset="-128"/>
              </a:rPr>
              <a:t>feasibility. Staff will provide rough cost estimates for selected studies. 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000" dirty="0" smtClean="0">
                <a:ea typeface="ＭＳ Ｐゴシック" pitchFamily="-110" charset="-128"/>
              </a:rPr>
              <a:t>Subsequently, Council and Staff will consider what data gathering and studies should be pursued. </a:t>
            </a:r>
            <a:endParaRPr lang="en-US" sz="2000" dirty="0" smtClean="0">
              <a:ea typeface="ＭＳ Ｐゴシック" pitchFamily="-110" charset="-12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z="800"/>
              <a:t>9</a:t>
            </a:r>
          </a:p>
        </p:txBody>
      </p:sp>
      <p:pic>
        <p:nvPicPr>
          <p:cNvPr id="6" name="Picture 7" descr="C:\Users\kbour.KBOURNB1\AppData\Local\Microsoft\Windows\Temporary Internet Files\Content.IE5\JMKUD3GM\MPj0438762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2477" y="1910264"/>
            <a:ext cx="3967188" cy="2852809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750626" y="280052"/>
            <a:ext cx="7772400" cy="914400"/>
          </a:xfr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Inter-Registrar Transfer Policy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01720" y="1328384"/>
            <a:ext cx="8305800" cy="4800600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GNSO review of inter-registrar transfer policy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identified 20+ potential areas for clarification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and	improvement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Total of 6 PDPs planned to address specific categories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First PDP – reasons for denial of transfer requests –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Board vote expected on Friday – new text proposed for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reasons #8 and #9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Second PDP on “new IRTP issues” under way 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Remaining 4 PDPs will be addressed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consecutively with	possibility </a:t>
            </a:r>
            <a:br>
              <a:rPr lang="en-US" sz="2400" dirty="0" smtClean="0">
                <a:ea typeface="ＭＳ Ｐゴシック" pitchFamily="-110" charset="-128"/>
              </a:rPr>
            </a:br>
            <a:r>
              <a:rPr lang="en-US" sz="2400" dirty="0" smtClean="0">
                <a:ea typeface="ＭＳ Ｐゴシック" pitchFamily="-110" charset="-128"/>
              </a:rPr>
              <a:t>of overlap as resources permit</a:t>
            </a:r>
          </a:p>
          <a:p>
            <a:pPr>
              <a:buFontTx/>
              <a:buNone/>
            </a:pPr>
            <a:endParaRPr lang="en-US" sz="2400" dirty="0" smtClean="0">
              <a:ea typeface="ＭＳ Ｐゴシック" pitchFamily="-110" charset="-128"/>
            </a:endParaRPr>
          </a:p>
          <a:p>
            <a:endParaRPr lang="en-US" sz="2400" dirty="0" smtClean="0">
              <a:ea typeface="ＭＳ Ｐゴシック" pitchFamily="-110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179FC5-00BF-4EC1-A244-F703FB767FCB}" type="slidenum">
              <a:rPr lang="en-US"/>
              <a:pPr/>
              <a:t>10</a:t>
            </a:fld>
            <a:r>
              <a:rPr lang="en-US"/>
              <a:t/>
            </a:r>
            <a:br>
              <a:rPr lang="en-US"/>
            </a:br>
            <a:endParaRPr lang="en-US" sz="800"/>
          </a:p>
        </p:txBody>
      </p:sp>
      <p:pic>
        <p:nvPicPr>
          <p:cNvPr id="1027" name="Picture 3" descr="C:\Users\kbour.KBOURNB1\AppData\Local\Microsoft\Windows\Temporary Internet Files\Content.IE5\M9N0D368\MPj0438803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0243" y="4136856"/>
            <a:ext cx="4817660" cy="322611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50624" y="293696"/>
            <a:ext cx="7772400" cy="914400"/>
          </a:xfr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Fast Flux Hosting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98895" y="1292241"/>
            <a:ext cx="7469283" cy="4629908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Techniques used by cyber-criminals to evade detection by modifying rapidly IP addresses and/or name servers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SSAC advisory issued January 2008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>
                <a:ea typeface="ＭＳ Ｐゴシック" pitchFamily="-110" charset="-128"/>
              </a:rPr>
              <a:t>Staff published Issues Report 26 March, recommended additional fact finding and research to develop best practices and guidelines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400" dirty="0" smtClean="0">
                <a:ea typeface="ＭＳ Ｐゴシック" pitchFamily="-110" charset="-128"/>
              </a:rPr>
              <a:t>May 2008: GNSO launched PDP </a:t>
            </a:r>
            <a:br>
              <a:rPr lang="en-GB" sz="2400" dirty="0" smtClean="0">
                <a:ea typeface="ＭＳ Ｐゴシック" pitchFamily="-110" charset="-128"/>
              </a:rPr>
            </a:br>
            <a:r>
              <a:rPr lang="en-GB" sz="2400" dirty="0" smtClean="0">
                <a:ea typeface="ＭＳ Ｐゴシック" pitchFamily="-110" charset="-128"/>
              </a:rPr>
              <a:t>and created a chartered working </a:t>
            </a:r>
            <a:br>
              <a:rPr lang="en-GB" sz="2400" dirty="0" smtClean="0">
                <a:ea typeface="ＭＳ Ｐゴシック" pitchFamily="-110" charset="-128"/>
              </a:rPr>
            </a:br>
            <a:r>
              <a:rPr lang="en-GB" sz="2400" dirty="0" smtClean="0">
                <a:ea typeface="ＭＳ Ｐゴシック" pitchFamily="-110" charset="-128"/>
              </a:rPr>
              <a:t>group to answer several questions </a:t>
            </a:r>
            <a:br>
              <a:rPr lang="en-GB" sz="2400" dirty="0" smtClean="0">
                <a:ea typeface="ＭＳ Ｐゴシック" pitchFamily="-110" charset="-128"/>
              </a:rPr>
            </a:br>
            <a:r>
              <a:rPr lang="en-GB" sz="2400" dirty="0" smtClean="0">
                <a:ea typeface="ＭＳ Ｐゴシック" pitchFamily="-110" charset="-128"/>
              </a:rPr>
              <a:t>about scope and impact of fast </a:t>
            </a:r>
            <a:br>
              <a:rPr lang="en-GB" sz="2400" dirty="0" smtClean="0">
                <a:ea typeface="ＭＳ Ｐゴシック" pitchFamily="-110" charset="-128"/>
              </a:rPr>
            </a:br>
            <a:r>
              <a:rPr lang="en-GB" sz="2400" dirty="0" smtClean="0">
                <a:ea typeface="ＭＳ Ｐゴシック" pitchFamily="-110" charset="-128"/>
              </a:rPr>
              <a:t>flux activity and potential solutions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400" dirty="0" smtClean="0">
                <a:ea typeface="ＭＳ Ｐゴシック" pitchFamily="-110" charset="-128"/>
              </a:rPr>
              <a:t>Working Group in progress</a:t>
            </a:r>
          </a:p>
          <a:p>
            <a:endParaRPr lang="en-US" sz="2400" dirty="0" smtClean="0">
              <a:ea typeface="ＭＳ Ｐゴシック" pitchFamily="-110" charset="-128"/>
            </a:endParaRPr>
          </a:p>
          <a:p>
            <a:endParaRPr lang="en-US" sz="2400" dirty="0" smtClean="0">
              <a:ea typeface="ＭＳ Ｐゴシック" pitchFamily="-110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491073-2B88-4C2B-9742-AA5280A3443B}" type="slidenum">
              <a:rPr lang="en-US"/>
              <a:pPr/>
              <a:t>11</a:t>
            </a:fld>
            <a:r>
              <a:rPr lang="en-US"/>
              <a:t/>
            </a:r>
            <a:br>
              <a:rPr lang="en-US"/>
            </a:br>
            <a:endParaRPr lang="en-US" sz="800"/>
          </a:p>
        </p:txBody>
      </p:sp>
      <p:pic>
        <p:nvPicPr>
          <p:cNvPr id="2055" name="Picture 7" descr="C:\Users\kbour.KBOURNB1\AppData\Local\Microsoft\Windows\Temporary Internet Files\Content.IE5\M9N0D368\MPj0387725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1559" y="3691559"/>
            <a:ext cx="4284623" cy="3057257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764274" y="280050"/>
            <a:ext cx="7772400" cy="914400"/>
          </a:xfr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IDN ccTLDs – Fast Track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83525" y="1307909"/>
            <a:ext cx="8229600" cy="5202073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600" dirty="0" smtClean="0">
                <a:ea typeface="ＭＳ Ｐゴシック" pitchFamily="-110" charset="-128"/>
              </a:rPr>
              <a:t>Long-term overall policy and short-term fast track process </a:t>
            </a:r>
            <a:br>
              <a:rPr lang="en-US" sz="2600" dirty="0" smtClean="0">
                <a:ea typeface="ＭＳ Ｐゴシック" pitchFamily="-110" charset="-128"/>
              </a:rPr>
            </a:br>
            <a:r>
              <a:rPr lang="en-US" sz="2600" dirty="0" smtClean="0">
                <a:ea typeface="ＭＳ Ｐゴシック" pitchFamily="-110" charset="-128"/>
              </a:rPr>
              <a:t>being developed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600" dirty="0" smtClean="0">
                <a:ea typeface="ＭＳ Ｐゴシック" pitchFamily="-110" charset="-128"/>
              </a:rPr>
              <a:t>Draft Issues Report IDN </a:t>
            </a:r>
            <a:r>
              <a:rPr lang="en-US" sz="2600" dirty="0" err="1" smtClean="0">
                <a:ea typeface="ＭＳ Ｐゴシック" pitchFamily="-110" charset="-128"/>
              </a:rPr>
              <a:t>ccPDP</a:t>
            </a:r>
            <a:r>
              <a:rPr lang="en-US" sz="2600" dirty="0" smtClean="0">
                <a:ea typeface="ＭＳ Ｐゴシック" pitchFamily="-110" charset="-128"/>
              </a:rPr>
              <a:t>  will be published </a:t>
            </a:r>
            <a:br>
              <a:rPr lang="en-US" sz="2600" dirty="0" smtClean="0">
                <a:ea typeface="ＭＳ Ｐゴシック" pitchFamily="-110" charset="-128"/>
              </a:rPr>
            </a:br>
            <a:r>
              <a:rPr lang="en-US" sz="2600" dirty="0" smtClean="0">
                <a:ea typeface="ＭＳ Ｐゴシック" pitchFamily="-110" charset="-128"/>
              </a:rPr>
              <a:t>after Cairo meeting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600" dirty="0" smtClean="0">
                <a:ea typeface="ＭＳ Ｐゴシック" pitchFamily="-110" charset="-128"/>
              </a:rPr>
              <a:t>IDNC WG</a:t>
            </a:r>
            <a:r>
              <a:rPr lang="en-GB" sz="2600" dirty="0" smtClean="0">
                <a:ea typeface="ＭＳ Ｐゴシック" pitchFamily="-110" charset="-128"/>
              </a:rPr>
              <a:t> Final Report recommends </a:t>
            </a:r>
            <a:br>
              <a:rPr lang="en-GB" sz="2600" dirty="0" smtClean="0">
                <a:ea typeface="ＭＳ Ｐゴシック" pitchFamily="-110" charset="-128"/>
              </a:rPr>
            </a:br>
            <a:r>
              <a:rPr lang="en-GB" sz="2600" dirty="0" smtClean="0">
                <a:ea typeface="ＭＳ Ｐゴシック" pitchFamily="-110" charset="-128"/>
              </a:rPr>
              <a:t>methodology for timely introduction </a:t>
            </a:r>
            <a:br>
              <a:rPr lang="en-GB" sz="2600" dirty="0" smtClean="0">
                <a:ea typeface="ＭＳ Ｐゴシック" pitchFamily="-110" charset="-128"/>
              </a:rPr>
            </a:br>
            <a:r>
              <a:rPr lang="en-GB" sz="2600" dirty="0" smtClean="0">
                <a:ea typeface="ＭＳ Ｐゴシック" pitchFamily="-110" charset="-128"/>
              </a:rPr>
              <a:t>of a limited number of IDN </a:t>
            </a:r>
            <a:r>
              <a:rPr lang="en-GB" sz="2600" dirty="0" err="1" smtClean="0">
                <a:ea typeface="ＭＳ Ｐゴシック" pitchFamily="-110" charset="-128"/>
              </a:rPr>
              <a:t>ccTLDs</a:t>
            </a:r>
            <a:endParaRPr lang="en-GB" sz="2600" dirty="0" smtClean="0">
              <a:ea typeface="ＭＳ Ｐゴシック" pitchFamily="-110" charset="-128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600" dirty="0" smtClean="0">
                <a:ea typeface="ＭＳ Ｐゴシック" pitchFamily="-110" charset="-128"/>
              </a:rPr>
              <a:t>ICANN Board Resolution 3 Actions:</a:t>
            </a:r>
          </a:p>
          <a:p>
            <a:pPr lvl="1"/>
            <a:r>
              <a:rPr lang="en-GB" sz="2300" dirty="0" smtClean="0">
                <a:ea typeface="ＭＳ Ｐゴシック" pitchFamily="-110" charset="-128"/>
              </a:rPr>
              <a:t>Public comment period on Final Report </a:t>
            </a:r>
            <a:br>
              <a:rPr lang="en-GB" sz="2300" dirty="0" smtClean="0">
                <a:ea typeface="ＭＳ Ｐゴシック" pitchFamily="-110" charset="-128"/>
              </a:rPr>
            </a:br>
            <a:r>
              <a:rPr lang="en-GB" sz="2300" dirty="0" smtClean="0">
                <a:ea typeface="ＭＳ Ｐゴシック" pitchFamily="-110" charset="-128"/>
              </a:rPr>
              <a:t>( 15 July - 15 August)</a:t>
            </a:r>
          </a:p>
          <a:p>
            <a:pPr lvl="1"/>
            <a:r>
              <a:rPr lang="en-GB" sz="2300" dirty="0" smtClean="0">
                <a:ea typeface="ＭＳ Ｐゴシック" pitchFamily="-110" charset="-128"/>
              </a:rPr>
              <a:t>Prepare Implementation plan based on Final </a:t>
            </a:r>
            <a:br>
              <a:rPr lang="en-GB" sz="2300" dirty="0" smtClean="0">
                <a:ea typeface="ＭＳ Ｐゴシック" pitchFamily="-110" charset="-128"/>
              </a:rPr>
            </a:br>
            <a:r>
              <a:rPr lang="en-GB" sz="2300" dirty="0" smtClean="0">
                <a:ea typeface="ＭＳ Ｐゴシック" pitchFamily="-110" charset="-128"/>
              </a:rPr>
              <a:t>Report</a:t>
            </a:r>
          </a:p>
          <a:p>
            <a:pPr lvl="1"/>
            <a:r>
              <a:rPr lang="en-GB" sz="2300" dirty="0" smtClean="0">
                <a:ea typeface="ＭＳ Ｐゴシック" pitchFamily="-110" charset="-128"/>
              </a:rPr>
              <a:t>Includes request for information process; </a:t>
            </a:r>
            <a:br>
              <a:rPr lang="en-GB" sz="2300" dirty="0" smtClean="0">
                <a:ea typeface="ＭＳ Ｐゴシック" pitchFamily="-110" charset="-128"/>
              </a:rPr>
            </a:br>
            <a:r>
              <a:rPr lang="en-US" sz="2300" dirty="0" smtClean="0">
                <a:ea typeface="ＭＳ Ｐゴシック" pitchFamily="-110" charset="-128"/>
              </a:rPr>
              <a:t>l</a:t>
            </a:r>
            <a:r>
              <a:rPr lang="en-GB" sz="2300" dirty="0" err="1" smtClean="0">
                <a:ea typeface="ＭＳ Ｐゴシック" pitchFamily="-110" charset="-128"/>
              </a:rPr>
              <a:t>etters</a:t>
            </a:r>
            <a:r>
              <a:rPr lang="en-GB" sz="2300" dirty="0" smtClean="0">
                <a:ea typeface="ＭＳ Ｐゴシック" pitchFamily="-110" charset="-128"/>
              </a:rPr>
              <a:t>  sent to relevant public authorities </a:t>
            </a:r>
            <a:br>
              <a:rPr lang="en-GB" sz="2300" dirty="0" smtClean="0">
                <a:ea typeface="ＭＳ Ｐゴシック" pitchFamily="-110" charset="-128"/>
              </a:rPr>
            </a:br>
            <a:r>
              <a:rPr lang="en-GB" sz="2300" dirty="0" smtClean="0">
                <a:ea typeface="ＭＳ Ｐゴシック" pitchFamily="-110" charset="-128"/>
              </a:rPr>
              <a:t>and </a:t>
            </a:r>
            <a:r>
              <a:rPr lang="en-GB" sz="2300" dirty="0" err="1" smtClean="0">
                <a:ea typeface="ＭＳ Ｐゴシック" pitchFamily="-110" charset="-128"/>
              </a:rPr>
              <a:t>ccTLD</a:t>
            </a:r>
            <a:r>
              <a:rPr lang="en-GB" sz="2300" dirty="0" smtClean="0">
                <a:ea typeface="ＭＳ Ｐゴシック" pitchFamily="-110" charset="-128"/>
              </a:rPr>
              <a:t> managers; 58 responses so far; </a:t>
            </a:r>
            <a:br>
              <a:rPr lang="en-GB" sz="2300" dirty="0" smtClean="0">
                <a:ea typeface="ＭＳ Ｐゴシック" pitchFamily="-110" charset="-128"/>
              </a:rPr>
            </a:br>
            <a:r>
              <a:rPr lang="en-GB" sz="2300" dirty="0" smtClean="0">
                <a:ea typeface="ＭＳ Ｐゴシック" pitchFamily="-110" charset="-128"/>
              </a:rPr>
              <a:t>32 expressions of interest; 14 languages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GB" sz="2600" dirty="0" smtClean="0">
                <a:ea typeface="ＭＳ Ｐゴシック" pitchFamily="-110" charset="-128"/>
              </a:rPr>
              <a:t>Fast Track Draft Implementation Plan to </a:t>
            </a:r>
            <a:br>
              <a:rPr lang="en-GB" sz="2600" dirty="0" smtClean="0">
                <a:ea typeface="ＭＳ Ｐゴシック" pitchFamily="-110" charset="-128"/>
              </a:rPr>
            </a:br>
            <a:r>
              <a:rPr lang="en-GB" sz="2600" dirty="0" smtClean="0">
                <a:ea typeface="ＭＳ Ｐゴシック" pitchFamily="-110" charset="-128"/>
              </a:rPr>
              <a:t>community and Board on progress &amp;open issues</a:t>
            </a:r>
          </a:p>
          <a:p>
            <a:pPr lvl="1"/>
            <a:endParaRPr lang="en-GB" sz="2300" dirty="0" smtClean="0">
              <a:ea typeface="ＭＳ Ｐゴシック" pitchFamily="-110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CA7FFF-07B3-46F9-9FBF-21886AA20E5C}" type="slidenum">
              <a:rPr lang="en-US"/>
              <a:pPr/>
              <a:t>12</a:t>
            </a:fld>
            <a:r>
              <a:rPr lang="en-US"/>
              <a:t/>
            </a:r>
            <a:br>
              <a:rPr lang="en-US"/>
            </a:br>
            <a:endParaRPr lang="en-US" sz="800"/>
          </a:p>
        </p:txBody>
      </p:sp>
      <p:pic>
        <p:nvPicPr>
          <p:cNvPr id="3076" name="Picture 4" descr="C:\Users\kbour.KBOURNB1\AppData\Local\Microsoft\Windows\Temporary Internet Files\Content.IE5\9GNW3ZDR\MPj0428528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3823" y="1621204"/>
            <a:ext cx="3766782" cy="4957026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474531"/>
            <a:ext cx="7772400" cy="914400"/>
          </a:xfr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Upcoming PDP Launch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1842" y="2238233"/>
            <a:ext cx="7696201" cy="114641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400" dirty="0" smtClean="0"/>
              <a:t>Issues Report on Registration Abuse Policies</a:t>
            </a:r>
            <a:endParaRPr lang="en-US" sz="2000" b="1" dirty="0" smtClean="0">
              <a:ea typeface="ＭＳ Ｐゴシック" pitchFamily="-11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dirty="0" smtClean="0">
              <a:ea typeface="ＭＳ Ｐゴシック" pitchFamily="-110" charset="-128"/>
            </a:endParaRPr>
          </a:p>
        </p:txBody>
      </p:sp>
      <p:pic>
        <p:nvPicPr>
          <p:cNvPr id="4" name="Picture 9" descr="C:\Users\kbour.KBOURNB1\AppData\Local\Microsoft\Windows\Temporary Internet Files\Content.IE5\SJQ9J3UW\MCBD07042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6954" y="3145243"/>
            <a:ext cx="2942010" cy="2967869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" name="Picture 9" descr="C:\Users\kbour.KBOURNB1\AppData\Local\Microsoft\Windows\Temporary Internet Files\Content.IE5\SJQ9J3UW\MCBD07042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3676" y="3043451"/>
            <a:ext cx="2942010" cy="2967869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219200" y="3124200"/>
            <a:ext cx="6400800" cy="2667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3338015"/>
            <a:ext cx="73152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 smtClean="0">
                <a:ea typeface="ＭＳ Ｐゴシック" pitchFamily="-110" charset="-128"/>
              </a:rPr>
              <a:t/>
            </a:r>
            <a:br>
              <a:rPr lang="en-US" sz="2800" dirty="0" smtClean="0">
                <a:ea typeface="ＭＳ Ｐゴシック" pitchFamily="-110" charset="-128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</a:rPr>
              <a:t>Questions/Comments </a:t>
            </a:r>
            <a:b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</a:rPr>
              <a:t>Welcome: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kbour.KBOURNB1\AppData\Local\Microsoft\Windows\Temporary Internet Files\Content.IE5\255J85B8\MCj0105218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2325" y="191690"/>
            <a:ext cx="1762125" cy="1541859"/>
          </a:xfrm>
          <a:prstGeom prst="rect">
            <a:avLst/>
          </a:prstGeom>
          <a:noFill/>
        </p:spPr>
      </p:pic>
      <p:pic>
        <p:nvPicPr>
          <p:cNvPr id="1027" name="Picture 3" descr="C:\Users\kbour.KBOURNB1\AppData\Local\Microsoft\Windows\Temporary Internet Files\Content.IE5\SJQ9J3UW\MCj0104918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456651"/>
            <a:ext cx="1285875" cy="551411"/>
          </a:xfrm>
          <a:prstGeom prst="rect">
            <a:avLst/>
          </a:prstGeom>
          <a:noFill/>
        </p:spPr>
      </p:pic>
      <p:pic>
        <p:nvPicPr>
          <p:cNvPr id="1028" name="Picture 4" descr="C:\Users\kbour.KBOURNB1\AppData\Local\Microsoft\Windows\Temporary Internet Files\Content.IE5\255J85B8\MCj0104938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375" y="409967"/>
            <a:ext cx="1095375" cy="662208"/>
          </a:xfrm>
          <a:prstGeom prst="rect">
            <a:avLst/>
          </a:prstGeom>
          <a:noFill/>
        </p:spPr>
      </p:pic>
      <p:pic>
        <p:nvPicPr>
          <p:cNvPr id="1029" name="Picture 5" descr="C:\Users\kbour.KBOURNB1\AppData\Local\Microsoft\Windows\Temporary Internet Files\Content.IE5\M9N0D368\MCj0104838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515073"/>
            <a:ext cx="1066800" cy="667797"/>
          </a:xfrm>
          <a:prstGeom prst="rect">
            <a:avLst/>
          </a:prstGeom>
          <a:noFill/>
        </p:spPr>
      </p:pic>
      <p:pic>
        <p:nvPicPr>
          <p:cNvPr id="1030" name="Picture 6" descr="C:\Users\kbour.KBOURNB1\AppData\Local\Microsoft\Windows\Temporary Internet Files\Content.IE5\9AVU75I1\MCj0104898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4976" y="1067797"/>
            <a:ext cx="1314450" cy="370477"/>
          </a:xfrm>
          <a:prstGeom prst="rect">
            <a:avLst/>
          </a:prstGeom>
          <a:noFill/>
        </p:spPr>
      </p:pic>
      <p:pic>
        <p:nvPicPr>
          <p:cNvPr id="1032" name="Picture 8" descr="C:\Users\kbour.KBOURNB1\AppData\Local\Microsoft\Windows\Temporary Internet Files\Content.IE5\255J85B8\MCj01047960000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04975" y="2002695"/>
            <a:ext cx="1371600" cy="56821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1033" name="Picture 9" descr="C:\Users\kbour.KBOURNB1\AppData\Local\Microsoft\Windows\Temporary Internet Files\Content.IE5\M9N0D368\MCj01046000000[1]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53300" y="1521716"/>
            <a:ext cx="1123950" cy="579064"/>
          </a:xfrm>
          <a:prstGeom prst="rect">
            <a:avLst/>
          </a:prstGeom>
          <a:noFill/>
        </p:spPr>
      </p:pic>
      <p:pic>
        <p:nvPicPr>
          <p:cNvPr id="1034" name="Picture 10" descr="C:\Users\kbour.KBOURNB1\AppData\Local\Microsoft\Windows\Temporary Internet Files\Content.IE5\9AVU75I1\MCj01046180000[1]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24275" y="2043340"/>
            <a:ext cx="1247775" cy="547460"/>
          </a:xfrm>
          <a:prstGeom prst="rect">
            <a:avLst/>
          </a:prstGeom>
          <a:noFill/>
        </p:spPr>
      </p:pic>
      <p:pic>
        <p:nvPicPr>
          <p:cNvPr id="1035" name="Picture 11" descr="C:\Users\kbour.KBOURNB1\AppData\Local\Microsoft\Windows\Temporary Internet Files\Content.IE5\M9N0D368\MCj01048580000[1].wm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05450" y="2102123"/>
            <a:ext cx="1400175" cy="444227"/>
          </a:xfrm>
          <a:prstGeom prst="rect">
            <a:avLst/>
          </a:prstGeom>
          <a:noFill/>
        </p:spPr>
      </p:pic>
      <p:pic>
        <p:nvPicPr>
          <p:cNvPr id="1036" name="Picture 12" descr="C:\Users\kbour.KBOURNB1\AppData\Local\Microsoft\Windows\Temporary Internet Files\Content.IE5\255J85B8\MCj01048180000[1].wm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05625" y="2727562"/>
            <a:ext cx="1857375" cy="587138"/>
          </a:xfrm>
          <a:prstGeom prst="rect">
            <a:avLst/>
          </a:prstGeom>
          <a:noFill/>
        </p:spPr>
      </p:pic>
      <p:pic>
        <p:nvPicPr>
          <p:cNvPr id="1037" name="Picture 13" descr="C:\Users\kbour.KBOURNB1\AppData\Local\Microsoft\Windows\Temporary Internet Files\Content.IE5\M9N0D368\MCj01051560000[1].wm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581650" y="609600"/>
            <a:ext cx="1059240" cy="107632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2305050" y="4648200"/>
            <a:ext cx="43620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ＭＳ Ｐゴシック" pitchFamily="-110" charset="-128"/>
              </a:rPr>
              <a:t>policy-staff@icann.org</a:t>
            </a:r>
            <a:endParaRPr lang="en-US" sz="32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Picture 7" descr="C:\Users\kbour.KBOURNB1\AppData\Local\Microsoft\Windows\Temporary Internet Files\Content.IE5\SJQ9J3UW\MCj01051400000[1].wm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1949" y="2565149"/>
            <a:ext cx="878893" cy="1044825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565779" y="5912181"/>
            <a:ext cx="386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Also, please visit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GNSO Web Site: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79932" y="6293465"/>
            <a:ext cx="242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gnso.icann.org</a:t>
            </a:r>
            <a:endParaRPr lang="en-US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12192" y="3302757"/>
            <a:ext cx="1382238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ENKOSI</a:t>
            </a:r>
            <a:endParaRPr lang="fr-F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1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roducing PowerPoint 2008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3000"/>
                <a:satMod val="200000"/>
              </a:schemeClr>
              <a:schemeClr val="phClr">
                <a:tint val="78000"/>
                <a:satMod val="2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 PowerPoint 2008.potx</Template>
  <TotalTime>0</TotalTime>
  <Words>690</Words>
  <Application>Microsoft Office PowerPoint</Application>
  <PresentationFormat>On-screen Show (4:3)</PresentationFormat>
  <Paragraphs>150</Paragraphs>
  <Slides>14</Slides>
  <Notes>10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Introducing PowerPoint 2008</vt:lpstr>
      <vt:lpstr>GNSO Improvements Program and Policy update</vt:lpstr>
      <vt:lpstr>Background:  Reviews &amp; Key Objectives</vt:lpstr>
      <vt:lpstr>   2008 Developments</vt:lpstr>
      <vt:lpstr>    GNSO:  Five Main Areas of Improvement</vt:lpstr>
      <vt:lpstr>Slide 5</vt:lpstr>
      <vt:lpstr>Current GNSO Council Organization</vt:lpstr>
      <vt:lpstr>New GNSO Council Organization:  June 2009</vt:lpstr>
      <vt:lpstr>GNSO Implem Planning Team  (IPT) Structure</vt:lpstr>
      <vt:lpstr>WHOIS Studies Update</vt:lpstr>
      <vt:lpstr>Inter-Registrar Transfer Policy</vt:lpstr>
      <vt:lpstr>Fast Flux Hosting </vt:lpstr>
      <vt:lpstr>IDN ccTLDs – Fast Track</vt:lpstr>
      <vt:lpstr>Upcoming PDP Launch</vt:lpstr>
      <vt:lpstr>Slide 14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Cairo Presentation TEMPLATE</dc:title>
  <dc:creator/>
  <cp:lastModifiedBy/>
  <cp:revision>1</cp:revision>
  <dcterms:created xsi:type="dcterms:W3CDTF">2008-09-29T21:02:01Z</dcterms:created>
  <dcterms:modified xsi:type="dcterms:W3CDTF">2008-11-04T15:59:26Z</dcterms:modified>
</cp:coreProperties>
</file>